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image3.jpg" ContentType="image/jpg"/>
  <Override PartName="/ppt/media/image4.jpg" ContentType="image/jpg"/>
  <Override PartName="/ppt/media/image5.jpg" ContentType="image/jpg"/>
  <Override PartName="/ppt/media/image6.jpg" ContentType="image/jpg"/>
  <Override PartName="/ppt/media/image7.jpg" ContentType="image/jpg"/>
  <Override PartName="/ppt/media/image8.jpg" ContentType="image/jpg"/>
  <Override PartName="/ppt/media/image9.jpg" ContentType="image/jpg"/>
  <Override PartName="/ppt/media/image10.jpg" ContentType="image/jpg"/>
  <Override PartName="/ppt/media/image11.jpg" ContentType="image/jpg"/>
  <Override PartName="/ppt/media/image12.jpg" ContentType="image/jpg"/>
  <Override PartName="/ppt/media/image13.jpg" ContentType="image/jpg"/>
  <Override PartName="/ppt/media/image14.jpg" ContentType="image/jpg"/>
  <Override PartName="/ppt/media/image15.jpg" ContentType="image/jpg"/>
  <Override PartName="/ppt/media/image16.jpg" ContentType="image/jpg"/>
  <Override PartName="/ppt/media/image17.jpg" ContentType="image/jpg"/>
  <Override PartName="/ppt/media/image18.jpg" ContentType="image/jpg"/>
  <Override PartName="/ppt/media/image19.jpg" ContentType="image/jpg"/>
  <Override PartName="/ppt/media/image20.jpg" ContentType="image/jpg"/>
  <Override PartName="/ppt/media/image21.jpg" ContentType="image/jpg"/>
  <Override PartName="/ppt/media/image22.jpg" ContentType="image/jpg"/>
  <Override PartName="/ppt/media/image23.jpg" ContentType="image/jp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 id="2147483779" r:id="rId2"/>
    <p:sldMasterId id="2147483810" r:id="rId3"/>
  </p:sldMasterIdLst>
  <p:notesMasterIdLst>
    <p:notesMasterId r:id="rId44"/>
  </p:notesMasterIdLst>
  <p:sldIdLst>
    <p:sldId id="332" r:id="rId4"/>
    <p:sldId id="261" r:id="rId5"/>
    <p:sldId id="333" r:id="rId6"/>
    <p:sldId id="334" r:id="rId7"/>
    <p:sldId id="335" r:id="rId8"/>
    <p:sldId id="336" r:id="rId9"/>
    <p:sldId id="344" r:id="rId10"/>
    <p:sldId id="256" r:id="rId11"/>
    <p:sldId id="257" r:id="rId12"/>
    <p:sldId id="258" r:id="rId13"/>
    <p:sldId id="259" r:id="rId14"/>
    <p:sldId id="260" r:id="rId15"/>
    <p:sldId id="343"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338" r:id="rId30"/>
    <p:sldId id="339" r:id="rId31"/>
    <p:sldId id="345" r:id="rId32"/>
    <p:sldId id="346" r:id="rId33"/>
    <p:sldId id="347" r:id="rId34"/>
    <p:sldId id="348" r:id="rId35"/>
    <p:sldId id="350" r:id="rId36"/>
    <p:sldId id="351" r:id="rId37"/>
    <p:sldId id="352" r:id="rId38"/>
    <p:sldId id="353" r:id="rId39"/>
    <p:sldId id="354" r:id="rId40"/>
    <p:sldId id="341" r:id="rId41"/>
    <p:sldId id="355" r:id="rId42"/>
    <p:sldId id="342" r:id="rId4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1A9BD6-95FC-56E8-8128-1CBF488F00BC}" name="Giordano, Cynthia A." initials="GCA" userId="Giordano, Cynthia 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10" autoAdjust="0"/>
    <p:restoredTop sz="94660"/>
  </p:normalViewPr>
  <p:slideViewPr>
    <p:cSldViewPr snapToGrid="0">
      <p:cViewPr varScale="1">
        <p:scale>
          <a:sx n="91" d="100"/>
          <a:sy n="91" d="100"/>
        </p:scale>
        <p:origin x="1078" y="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0"/>
            <a:ext cx="3037840" cy="466435"/>
          </a:xfrm>
          <a:prstGeom prst="rect">
            <a:avLst/>
          </a:prstGeom>
        </p:spPr>
        <p:txBody>
          <a:bodyPr vert="horz" lIns="92744" tIns="46371" rIns="92744" bIns="46371" rtlCol="0"/>
          <a:lstStyle>
            <a:lvl1pPr algn="l">
              <a:defRPr sz="1200"/>
            </a:lvl1pPr>
          </a:lstStyle>
          <a:p>
            <a:endParaRPr lang="en-US" dirty="0"/>
          </a:p>
        </p:txBody>
      </p:sp>
      <p:sp>
        <p:nvSpPr>
          <p:cNvPr id="3" name="Date Placeholder 2"/>
          <p:cNvSpPr>
            <a:spLocks noGrp="1"/>
          </p:cNvSpPr>
          <p:nvPr>
            <p:ph type="dt" idx="1"/>
          </p:nvPr>
        </p:nvSpPr>
        <p:spPr>
          <a:xfrm>
            <a:off x="3970938" y="10"/>
            <a:ext cx="3037840" cy="466435"/>
          </a:xfrm>
          <a:prstGeom prst="rect">
            <a:avLst/>
          </a:prstGeom>
        </p:spPr>
        <p:txBody>
          <a:bodyPr vert="horz" lIns="92744" tIns="46371" rIns="92744" bIns="46371" rtlCol="0"/>
          <a:lstStyle>
            <a:lvl1pPr algn="r">
              <a:defRPr sz="1200"/>
            </a:lvl1pPr>
          </a:lstStyle>
          <a:p>
            <a:fld id="{FF737BC9-1C36-41A8-B0D5-43DC14EECA42}" type="datetimeFigureOut">
              <a:rPr lang="en-US" smtClean="0"/>
              <a:t>2/20/2025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2744" tIns="46371" rIns="92744" bIns="46371"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2744" tIns="46371" rIns="92744" bIns="4637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4"/>
          </a:xfrm>
          <a:prstGeom prst="rect">
            <a:avLst/>
          </a:prstGeom>
        </p:spPr>
        <p:txBody>
          <a:bodyPr vert="horz" lIns="92744" tIns="46371" rIns="92744" bIns="4637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4"/>
          </a:xfrm>
          <a:prstGeom prst="rect">
            <a:avLst/>
          </a:prstGeom>
        </p:spPr>
        <p:txBody>
          <a:bodyPr vert="horz" lIns="92744" tIns="46371" rIns="92744" bIns="46371" rtlCol="0" anchor="b"/>
          <a:lstStyle>
            <a:lvl1pPr algn="r">
              <a:defRPr sz="1200"/>
            </a:lvl1pPr>
          </a:lstStyle>
          <a:p>
            <a:fld id="{4F2D3243-CDA6-4293-9EAC-1C8CE544797E}" type="slidenum">
              <a:rPr lang="en-US" smtClean="0"/>
              <a:t>‹#›</a:t>
            </a:fld>
            <a:endParaRPr lang="en-US" dirty="0"/>
          </a:p>
        </p:txBody>
      </p:sp>
    </p:spTree>
    <p:extLst>
      <p:ext uri="{BB962C8B-B14F-4D97-AF65-F5344CB8AC3E}">
        <p14:creationId xmlns:p14="http://schemas.microsoft.com/office/powerpoint/2010/main" val="2145868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Holder 3"/>
          <p:cNvSpPr>
            <a:spLocks noGrp="1"/>
          </p:cNvSpPr>
          <p:nvPr>
            <p:ph type="subTitle" idx="4"/>
          </p:nvPr>
        </p:nvSpPr>
        <p:spPr>
          <a:xfrm>
            <a:off x="1828800" y="3840482"/>
            <a:ext cx="8534400" cy="276999"/>
          </a:xfrm>
          <a:prstGeom prst="rect">
            <a:avLst/>
          </a:prstGeom>
        </p:spPr>
        <p:txBody>
          <a:bodyPr wrap="square" lIns="0" tIns="0" rIns="0" bIns="0">
            <a:spAutoFit/>
          </a:bodyPr>
          <a:lstStyle>
            <a:lvl1pPr algn="ctr">
              <a:defRPr>
                <a:latin typeface="Arial" panose="020B0604020202020204" pitchFamily="34" charset="0"/>
                <a:cs typeface="Arial" panose="020B0604020202020204" pitchFamily="34" charset="0"/>
              </a:defRPr>
            </a:lvl1pPr>
          </a:lstStyle>
          <a:p>
            <a:endParaRPr/>
          </a:p>
        </p:txBody>
      </p:sp>
      <p:sp>
        <p:nvSpPr>
          <p:cNvPr id="7" name="Holder 2">
            <a:extLst>
              <a:ext uri="{FF2B5EF4-FFF2-40B4-BE49-F238E27FC236}">
                <a16:creationId xmlns:a16="http://schemas.microsoft.com/office/drawing/2014/main" id="{3ED67BCC-4586-4C51-9639-E8A067D5F1C0}"/>
              </a:ext>
            </a:extLst>
          </p:cNvPr>
          <p:cNvSpPr>
            <a:spLocks noGrp="1"/>
          </p:cNvSpPr>
          <p:nvPr>
            <p:ph type="title"/>
          </p:nvPr>
        </p:nvSpPr>
        <p:spPr>
          <a:xfrm>
            <a:off x="1003076" y="2875002"/>
            <a:ext cx="10185845" cy="553998"/>
          </a:xfrm>
          <a:prstGeom prst="rect">
            <a:avLst/>
          </a:prstGeom>
        </p:spPr>
        <p:txBody>
          <a:bodyPr lIns="0" tIns="0" rIns="0" bIns="0"/>
          <a:lstStyle>
            <a:lvl1pPr>
              <a:defRPr sz="3600" b="0" i="0">
                <a:solidFill>
                  <a:srgbClr val="006937"/>
                </a:solidFill>
                <a:latin typeface="Arial" panose="020B0604020202020204" pitchFamily="34" charset="0"/>
                <a:ea typeface="Roboto" pitchFamily="2" charset="0"/>
                <a:cs typeface="Arial" panose="020B0604020202020204" pitchFamily="34" charset="0"/>
              </a:defRPr>
            </a:lvl1pPr>
          </a:lstStyle>
          <a:p>
            <a:endParaRPr/>
          </a:p>
        </p:txBody>
      </p:sp>
      <p:pic>
        <p:nvPicPr>
          <p:cNvPr id="4" name="Picture 3">
            <a:extLst>
              <a:ext uri="{FF2B5EF4-FFF2-40B4-BE49-F238E27FC236}">
                <a16:creationId xmlns:a16="http://schemas.microsoft.com/office/drawing/2014/main" id="{5901E1D8-AAEF-4D28-9981-CCE82070AD22}"/>
              </a:ext>
            </a:extLst>
          </p:cNvPr>
          <p:cNvPicPr>
            <a:picLocks noChangeAspect="1"/>
          </p:cNvPicPr>
          <p:nvPr userDrawn="1"/>
        </p:nvPicPr>
        <p:blipFill>
          <a:blip r:embed="rId2"/>
          <a:srcRect/>
          <a:stretch>
            <a:fillRect/>
          </a:stretch>
        </p:blipFill>
        <p:spPr>
          <a:xfrm>
            <a:off x="10210800" y="6301765"/>
            <a:ext cx="1762383" cy="403187"/>
          </a:xfrm>
          <a:prstGeom prst="rect">
            <a:avLst/>
          </a:prstGeom>
        </p:spPr>
      </p:pic>
      <p:sp>
        <p:nvSpPr>
          <p:cNvPr id="5" name="Text Placeholder 4">
            <a:extLst>
              <a:ext uri="{FF2B5EF4-FFF2-40B4-BE49-F238E27FC236}">
                <a16:creationId xmlns:a16="http://schemas.microsoft.com/office/drawing/2014/main" id="{11987B3B-B7BE-4E11-B3D6-8538A341CFA2}"/>
              </a:ext>
            </a:extLst>
          </p:cNvPr>
          <p:cNvSpPr>
            <a:spLocks noGrp="1"/>
          </p:cNvSpPr>
          <p:nvPr>
            <p:ph type="body" sz="quarter" idx="10" hasCustomPrompt="1"/>
          </p:nvPr>
        </p:nvSpPr>
        <p:spPr>
          <a:xfrm>
            <a:off x="317165" y="6400800"/>
            <a:ext cx="2730835" cy="276999"/>
          </a:xfrm>
        </p:spPr>
        <p:txBody>
          <a:bodyPr/>
          <a:lstStyle>
            <a:lvl1pPr>
              <a:defRPr sz="1600"/>
            </a:lvl1pPr>
          </a:lstStyle>
          <a:p>
            <a:r>
              <a:rPr lang="en-US" sz="1800" i="1" kern="1200">
                <a:solidFill>
                  <a:schemeClr val="tx1"/>
                </a:solidFill>
                <a:effectLst/>
                <a:latin typeface="Arial" panose="020B0604020202020204" pitchFamily="34" charset="0"/>
                <a:ea typeface="+mn-ea"/>
                <a:cs typeface="Arial" panose="020B0604020202020204" pitchFamily="34" charset="0"/>
              </a:rPr>
              <a:t>Title of Presentation</a:t>
            </a:r>
            <a:endParaRPr lang="en-US" sz="1800" i="1">
              <a:latin typeface="Arial" panose="020B0604020202020204" pitchFamily="34" charset="0"/>
              <a:cs typeface="Arial" panose="020B0604020202020204" pitchFamily="34" charset="0"/>
            </a:endParaRPr>
          </a:p>
        </p:txBody>
      </p:sp>
      <p:sp>
        <p:nvSpPr>
          <p:cNvPr id="6" name="Text Placeholder 4">
            <a:extLst>
              <a:ext uri="{FF2B5EF4-FFF2-40B4-BE49-F238E27FC236}">
                <a16:creationId xmlns:a16="http://schemas.microsoft.com/office/drawing/2014/main" id="{643EE339-7297-4DEB-984B-663AD738E8E5}"/>
              </a:ext>
            </a:extLst>
          </p:cNvPr>
          <p:cNvSpPr>
            <a:spLocks noGrp="1"/>
          </p:cNvSpPr>
          <p:nvPr>
            <p:ph type="body" sz="quarter" idx="11" hasCustomPrompt="1"/>
          </p:nvPr>
        </p:nvSpPr>
        <p:spPr>
          <a:xfrm>
            <a:off x="5375190" y="6400800"/>
            <a:ext cx="1441615" cy="276999"/>
          </a:xfrm>
        </p:spPr>
        <p:txBody>
          <a:bodyPr/>
          <a:lstStyle>
            <a:lvl1pPr algn="ctr">
              <a:defRPr sz="1600"/>
            </a:lvl1pPr>
          </a:lstStyle>
          <a:p>
            <a:pPr algn="ctr"/>
            <a:r>
              <a:rPr lang="en-US" sz="1800">
                <a:latin typeface="Arial" panose="020B0604020202020204" pitchFamily="34" charset="0"/>
                <a:cs typeface="Arial" panose="020B0604020202020204" pitchFamily="34" charset="0"/>
              </a:rPr>
              <a:t>Slide #</a:t>
            </a:r>
          </a:p>
        </p:txBody>
      </p:sp>
      <p:sp>
        <p:nvSpPr>
          <p:cNvPr id="8" name="Text Placeholder 4">
            <a:extLst>
              <a:ext uri="{FF2B5EF4-FFF2-40B4-BE49-F238E27FC236}">
                <a16:creationId xmlns:a16="http://schemas.microsoft.com/office/drawing/2014/main" id="{E561657F-C191-4535-9F52-1F18839BBFE4}"/>
              </a:ext>
            </a:extLst>
          </p:cNvPr>
          <p:cNvSpPr>
            <a:spLocks noGrp="1"/>
          </p:cNvSpPr>
          <p:nvPr>
            <p:ph type="body" sz="quarter" idx="12" hasCustomPrompt="1"/>
          </p:nvPr>
        </p:nvSpPr>
        <p:spPr>
          <a:xfrm>
            <a:off x="8423187" y="6400800"/>
            <a:ext cx="1441615" cy="276999"/>
          </a:xfrm>
        </p:spPr>
        <p:txBody>
          <a:bodyPr/>
          <a:lstStyle>
            <a:lvl1pPr algn="ctr">
              <a:defRPr sz="1600"/>
            </a:lvl1pPr>
          </a:lstStyle>
          <a:p>
            <a:r>
              <a:rPr lang="en-US" sz="1800">
                <a:effectLst/>
                <a:latin typeface="Arial" panose="020B0604020202020204" pitchFamily="34" charset="0"/>
                <a:ea typeface="Times New Roman" panose="02020603050405020304" pitchFamily="18" charset="0"/>
                <a:cs typeface="Arial" panose="020B0604020202020204" pitchFamily="34" charset="0"/>
              </a:rPr>
              <a:t>X/XX/2020</a:t>
            </a: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0513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2A66E-31FE-4890-BC2E-7BD8B2EF3D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1A0EC6-1D62-4741-825F-14B8D5A351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6224E4-2A7D-422A-AD22-877CFBA623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A55A0A-FD50-47F1-8F0A-FEE4CAEE66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B38D40-2E60-40D2-9999-09564F23A7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170C38-DF7D-4160-B4C3-EAF397921B7A}"/>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3A67D711-1480-4717-8BFA-B48AACEDA92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AA85DD6-E317-45BB-8FAA-31FF79BE017B}"/>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2023106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8F54A-203F-4DBD-953D-9956D35B3D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C57FE5-7C91-4FD2-862A-B8EB879FDC87}"/>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6FFD450A-34E8-4519-8A1B-5C0F4A6D857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74CA4AF-1BBF-423E-9DC7-E459146999BE}"/>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1510047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114C9-EF97-4929-8194-D29DC55D0634}"/>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35AEF20C-1890-401C-81CF-279BE4ECEFF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2FA85FF-A2DE-46BF-AE57-6AAC0A14C258}"/>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2630945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37758-3725-4041-A241-E8EEDA1C91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91E9D5-77F0-45DE-8BE7-0CC44BF246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64B3B9-18E2-4252-93CA-FBE5B6747C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2580F9-7B63-406B-96CF-DD9448133B7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6B14FC3-E085-4B8D-98F2-29859D9E773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0199F2-D637-4945-BDCB-84A5EBD799C4}"/>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3334050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F1409-B973-446E-84E9-16211CD9AA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CBE15D-B50F-4ACD-8DB9-4821F7286B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CEDA8B7-55DC-41B0-AB14-058E991B96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926B75-5CE4-482D-8C4B-985CDDBB200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DC1FF173-20E0-4F94-AF08-C2717ED75F6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774E35-014A-4EAC-A107-8B6E7C252E6E}"/>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3348702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8A4C1-3854-4701-B7B6-25E065019D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B87B1F-DBCB-4CC2-80AC-F6D89DF0BC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C59EB4-EA34-4464-9F10-4BF0C411BC9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BD05EF4-B19B-44FA-B310-BD0A14F7FE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CC8751-B1D1-4AF6-9357-84BC3D64588E}"/>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3816907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D014DA-5508-428E-8206-DF9936FC3C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4F29D6-D717-409B-8B65-EDCAAEF707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4A425-1199-4595-9779-4264E9DEE3C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1E357BA-AA90-433C-9FE1-F643D1C2B3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774630-BBA7-490F-8D3F-F737BACD5C95}"/>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3627124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layout 1">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361079" y="296141"/>
            <a:ext cx="2086784" cy="127289"/>
          </a:xfrm>
          <a:prstGeom prst="rect">
            <a:avLst/>
          </a:prstGeom>
          <a:noFill/>
          <a:ln w="0" cmpd="sng">
            <a:noFill/>
            <a:prstDash val="solid"/>
          </a:ln>
        </p:spPr>
        <p:txBody>
          <a:bodyPr vert="horz" lIns="0" tIns="8255" rIns="0" bIns="0" anchor="t"/>
          <a:lstStyle>
            <a:lvl1pPr marL="0" marR="0" indent="0" algn="l">
              <a:lnSpc>
                <a:spcPts val="886"/>
              </a:lnSpc>
              <a:spcAft>
                <a:spcPts val="0"/>
              </a:spcAft>
              <a:defRPr/>
            </a:lvl1pPr>
          </a:lstStyle>
          <a:p>
            <a:pPr marL="0" marR="0" indent="0" algn="l">
              <a:lnSpc>
                <a:spcPts val="1300"/>
              </a:lnSpc>
              <a:spcAft>
                <a:spcPts val="0"/>
              </a:spcAft>
            </a:pPr>
            <a:r>
              <a:rPr lang="en-US" sz="818" b="1" spc="14">
                <a:solidFill>
                  <a:srgbClr val="828689"/>
                </a:solidFill>
                <a:latin typeface="Century Gothic" panose="02020603050405020304" pitchFamily="2"/>
              </a:rPr>
              <a:t>View from Massachusetts Ave NW </a:t>
            </a:r>
          </a:p>
        </p:txBody>
      </p:sp>
      <p:sp>
        <p:nvSpPr>
          <p:cNvPr id="5" name="Text Placeholder 4"/>
          <p:cNvSpPr>
            <a:spLocks noGrp="1"/>
          </p:cNvSpPr>
          <p:nvPr>
            <p:ph type="body" idx="10"/>
          </p:nvPr>
        </p:nvSpPr>
        <p:spPr>
          <a:xfrm>
            <a:off x="361079" y="435119"/>
            <a:ext cx="499533" cy="127289"/>
          </a:xfrm>
          <a:prstGeom prst="rect">
            <a:avLst/>
          </a:prstGeom>
          <a:noFill/>
          <a:ln w="0" cmpd="sng">
            <a:noFill/>
            <a:prstDash val="solid"/>
          </a:ln>
        </p:spPr>
        <p:txBody>
          <a:bodyPr vert="horz" lIns="0" tIns="8255" rIns="0" bIns="0" anchor="t"/>
          <a:lstStyle>
            <a:lvl1pPr marL="0" marR="0" indent="0" algn="l">
              <a:lnSpc>
                <a:spcPts val="955"/>
              </a:lnSpc>
              <a:spcAft>
                <a:spcPts val="0"/>
              </a:spcAft>
              <a:defRPr/>
            </a:lvl1pPr>
          </a:lstStyle>
          <a:p>
            <a:pPr marL="0" marR="0" indent="0" algn="l">
              <a:lnSpc>
                <a:spcPts val="1400"/>
              </a:lnSpc>
              <a:spcAft>
                <a:spcPts val="0"/>
              </a:spcAft>
            </a:pPr>
            <a:r>
              <a:rPr lang="en-US" sz="818" b="1" spc="-27">
                <a:solidFill>
                  <a:srgbClr val="828689"/>
                </a:solidFill>
                <a:latin typeface="Century Gothic" panose="02020603050405020304" pitchFamily="2"/>
              </a:rPr>
              <a:t>Summer </a:t>
            </a:r>
          </a:p>
        </p:txBody>
      </p:sp>
      <p:sp>
        <p:nvSpPr>
          <p:cNvPr id="6" name="Text Placeholder 5"/>
          <p:cNvSpPr>
            <a:spLocks noGrp="1"/>
          </p:cNvSpPr>
          <p:nvPr>
            <p:ph type="body" idx="10"/>
          </p:nvPr>
        </p:nvSpPr>
        <p:spPr>
          <a:xfrm>
            <a:off x="4874310" y="6382183"/>
            <a:ext cx="3411569" cy="146339"/>
          </a:xfrm>
          <a:prstGeom prst="rect">
            <a:avLst/>
          </a:prstGeom>
          <a:noFill/>
          <a:ln w="0" cmpd="sng">
            <a:noFill/>
            <a:prstDash val="solid"/>
          </a:ln>
        </p:spPr>
        <p:txBody>
          <a:bodyPr vert="horz" lIns="0" tIns="3810" rIns="0" bIns="0" anchor="t"/>
          <a:lstStyle>
            <a:lvl1pPr marL="0" marR="0" indent="0" algn="l">
              <a:lnSpc>
                <a:spcPts val="1023"/>
              </a:lnSpc>
              <a:spcAft>
                <a:spcPts val="133"/>
              </a:spcAft>
              <a:defRPr/>
            </a:lvl1pPr>
          </a:lstStyle>
          <a:p>
            <a:pPr marL="0" marR="0" indent="0" algn="l">
              <a:lnSpc>
                <a:spcPts val="1500"/>
              </a:lnSpc>
              <a:spcAft>
                <a:spcPts val="195"/>
              </a:spcAft>
            </a:pPr>
            <a:r>
              <a:rPr lang="en-US" sz="750" spc="27">
                <a:solidFill>
                  <a:srgbClr val="828689"/>
                </a:solidFill>
                <a:latin typeface="Tahoma" panose="02020603050405020304" pitchFamily="2"/>
              </a:rPr>
              <a:t>The Wesley Campus Plan: The Standard at Wesley</a:t>
            </a:r>
            <a:r>
              <a:rPr lang="en-US" sz="750" spc="27">
                <a:solidFill>
                  <a:srgbClr val="060908"/>
                </a:solidFill>
                <a:latin typeface="Century Gothic" panose="02020603050405020304" pitchFamily="2"/>
              </a:rPr>
              <a:t> I </a:t>
            </a:r>
            <a:r>
              <a:rPr lang="en-US" sz="750" spc="27">
                <a:solidFill>
                  <a:srgbClr val="060908"/>
                </a:solidFill>
                <a:latin typeface="Tahoma" panose="02020603050405020304" pitchFamily="2"/>
              </a:rPr>
              <a:t>02.11.2025 </a:t>
            </a:r>
          </a:p>
        </p:txBody>
      </p:sp>
    </p:spTree>
    <p:extLst>
      <p:ext uri="{BB962C8B-B14F-4D97-AF65-F5344CB8AC3E}">
        <p14:creationId xmlns:p14="http://schemas.microsoft.com/office/powerpoint/2010/main" val="1484927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layout 2">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361079" y="296141"/>
            <a:ext cx="1773518" cy="266267"/>
          </a:xfrm>
          <a:prstGeom prst="rect">
            <a:avLst/>
          </a:prstGeom>
          <a:noFill/>
          <a:ln w="0" cmpd="sng">
            <a:noFill/>
            <a:prstDash val="solid"/>
          </a:ln>
        </p:spPr>
        <p:txBody>
          <a:bodyPr vert="horz" lIns="0" tIns="0" rIns="0" bIns="0" anchor="t"/>
          <a:lstStyle>
            <a:lvl1pPr marL="0" marR="0" indent="0" algn="l">
              <a:lnSpc>
                <a:spcPts val="1023"/>
              </a:lnSpc>
              <a:spcAft>
                <a:spcPts val="0"/>
              </a:spcAft>
              <a:defRPr/>
            </a:lvl1pPr>
          </a:lstStyle>
          <a:p>
            <a:pPr marL="0" marR="0" indent="0" algn="l">
              <a:lnSpc>
                <a:spcPts val="1500"/>
              </a:lnSpc>
              <a:spcAft>
                <a:spcPts val="0"/>
              </a:spcAft>
            </a:pPr>
            <a:r>
              <a:rPr lang="en-US" sz="818" b="1" u="sng" spc="0">
                <a:solidFill>
                  <a:srgbClr val="7F878E"/>
                </a:solidFill>
                <a:latin typeface="Century Gothic" panose="02020603050405020304" pitchFamily="2"/>
              </a:rPr>
              <a:t>View from University Ave NW </a:t>
            </a:r>
            <a:r>
              <a:rPr lang="en-US" sz="818" b="1" spc="0">
                <a:solidFill>
                  <a:srgbClr val="7F878E"/>
                </a:solidFill>
                <a:latin typeface="Century Gothic" panose="02020603050405020304" pitchFamily="2"/>
              </a:rPr>
              <a:t>Summer </a:t>
            </a:r>
          </a:p>
        </p:txBody>
      </p:sp>
      <p:sp>
        <p:nvSpPr>
          <p:cNvPr id="5" name="Text Placeholder 4"/>
          <p:cNvSpPr>
            <a:spLocks noGrp="1"/>
          </p:cNvSpPr>
          <p:nvPr>
            <p:ph type="body" idx="10"/>
          </p:nvPr>
        </p:nvSpPr>
        <p:spPr>
          <a:xfrm>
            <a:off x="4874310" y="6382183"/>
            <a:ext cx="3411569" cy="146339"/>
          </a:xfrm>
          <a:prstGeom prst="rect">
            <a:avLst/>
          </a:prstGeom>
          <a:noFill/>
          <a:ln w="0" cmpd="sng">
            <a:noFill/>
            <a:prstDash val="solid"/>
          </a:ln>
        </p:spPr>
        <p:txBody>
          <a:bodyPr vert="horz" lIns="0" tIns="3810" rIns="0" bIns="0" anchor="t"/>
          <a:lstStyle>
            <a:lvl1pPr marL="0" marR="0" indent="0" algn="l">
              <a:lnSpc>
                <a:spcPts val="1023"/>
              </a:lnSpc>
              <a:spcAft>
                <a:spcPts val="133"/>
              </a:spcAft>
              <a:defRPr/>
            </a:lvl1pPr>
          </a:lstStyle>
          <a:p>
            <a:pPr marL="0" marR="0" indent="0" algn="l">
              <a:lnSpc>
                <a:spcPts val="1500"/>
              </a:lnSpc>
              <a:spcAft>
                <a:spcPts val="195"/>
              </a:spcAft>
            </a:pPr>
            <a:r>
              <a:rPr lang="en-US" sz="750" spc="27">
                <a:solidFill>
                  <a:srgbClr val="7F878E"/>
                </a:solidFill>
                <a:latin typeface="Tahoma" panose="02020603050405020304" pitchFamily="2"/>
              </a:rPr>
              <a:t>The Wesley Campus Plan: The Standard at Wesley</a:t>
            </a:r>
            <a:r>
              <a:rPr lang="en-US" sz="750" spc="27">
                <a:solidFill>
                  <a:srgbClr val="050B06"/>
                </a:solidFill>
                <a:latin typeface="Century Gothic" panose="02020603050405020304" pitchFamily="2"/>
              </a:rPr>
              <a:t> I </a:t>
            </a:r>
            <a:r>
              <a:rPr lang="en-US" sz="750" spc="27">
                <a:solidFill>
                  <a:srgbClr val="050B06"/>
                </a:solidFill>
                <a:latin typeface="Tahoma" panose="02020603050405020304" pitchFamily="2"/>
              </a:rPr>
              <a:t>02.11.2025 </a:t>
            </a:r>
          </a:p>
        </p:txBody>
      </p:sp>
    </p:spTree>
    <p:extLst>
      <p:ext uri="{BB962C8B-B14F-4D97-AF65-F5344CB8AC3E}">
        <p14:creationId xmlns:p14="http://schemas.microsoft.com/office/powerpoint/2010/main" val="936696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layout 3">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344145" y="294409"/>
            <a:ext cx="11494745" cy="1149927"/>
          </a:xfrm>
          <a:prstGeom prst="rect">
            <a:avLst/>
          </a:prstGeom>
          <a:noFill/>
          <a:ln w="0" cmpd="sng">
            <a:noFill/>
            <a:prstDash val="solid"/>
          </a:ln>
        </p:spPr>
        <p:txBody>
          <a:bodyPr vert="horz" lIns="0" tIns="0" rIns="0" bIns="0" anchor="t"/>
          <a:lstStyle>
            <a:lvl1pPr marL="0" marR="0" indent="0" algn="l">
              <a:lnSpc>
                <a:spcPts val="1091"/>
              </a:lnSpc>
              <a:spcAft>
                <a:spcPts val="6893"/>
              </a:spcAft>
              <a:defRPr/>
            </a:lvl1pPr>
          </a:lstStyle>
          <a:p>
            <a:pPr marL="0" marR="0" indent="0" algn="l">
              <a:lnSpc>
                <a:spcPts val="1600"/>
              </a:lnSpc>
              <a:spcAft>
                <a:spcPts val="10110"/>
              </a:spcAft>
            </a:pPr>
            <a:r>
              <a:rPr lang="en-US" sz="818" b="1" u="sng" spc="0">
                <a:solidFill>
                  <a:srgbClr val="82848A"/>
                </a:solidFill>
                <a:latin typeface="Century Gothic" panose="02020603050405020304" pitchFamily="2"/>
              </a:rPr>
              <a:t>View from University Ave NW </a:t>
            </a:r>
            <a:br/>
            <a:r>
              <a:rPr lang="en-US" sz="818" b="1" spc="0">
                <a:solidFill>
                  <a:srgbClr val="82848A"/>
                </a:solidFill>
                <a:latin typeface="Century Gothic" panose="02020603050405020304" pitchFamily="2"/>
              </a:rPr>
              <a:t>Winter </a:t>
            </a:r>
          </a:p>
        </p:txBody>
      </p:sp>
    </p:spTree>
    <p:extLst>
      <p:ext uri="{BB962C8B-B14F-4D97-AF65-F5344CB8AC3E}">
        <p14:creationId xmlns:p14="http://schemas.microsoft.com/office/powerpoint/2010/main" val="1071415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003076" y="524678"/>
            <a:ext cx="10185845" cy="553998"/>
          </a:xfrm>
          <a:prstGeom prst="rect">
            <a:avLst/>
          </a:prstGeom>
        </p:spPr>
        <p:txBody>
          <a:bodyPr lIns="0" tIns="0" rIns="0" bIns="0"/>
          <a:lstStyle>
            <a:lvl1pPr>
              <a:defRPr sz="3600" b="0" i="0">
                <a:solidFill>
                  <a:srgbClr val="006937"/>
                </a:solidFill>
                <a:latin typeface="Arial" panose="020B0604020202020204" pitchFamily="34" charset="0"/>
                <a:ea typeface="Roboto" pitchFamily="2" charset="0"/>
                <a:cs typeface="Arial" panose="020B0604020202020204" pitchFamily="34" charset="0"/>
              </a:defRPr>
            </a:lvl1pPr>
          </a:lstStyle>
          <a:p>
            <a:endParaRPr/>
          </a:p>
        </p:txBody>
      </p:sp>
      <p:sp>
        <p:nvSpPr>
          <p:cNvPr id="3" name="Holder 3"/>
          <p:cNvSpPr>
            <a:spLocks noGrp="1"/>
          </p:cNvSpPr>
          <p:nvPr>
            <p:ph type="body" idx="1"/>
          </p:nvPr>
        </p:nvSpPr>
        <p:spPr>
          <a:xfrm>
            <a:off x="310303" y="1497650"/>
            <a:ext cx="11571392" cy="276999"/>
          </a:xfrm>
        </p:spPr>
        <p:txBody>
          <a:bodyPr lIns="0" tIns="0" rIns="0" bIns="0"/>
          <a:lstStyle>
            <a:lvl1pPr>
              <a:defRPr b="0" i="0">
                <a:solidFill>
                  <a:schemeClr val="tx1"/>
                </a:solidFill>
                <a:latin typeface="Arial" panose="020B0604020202020204" pitchFamily="34" charset="0"/>
                <a:ea typeface="Roboto" pitchFamily="2" charset="0"/>
                <a:cs typeface="Arial" panose="020B0604020202020204" pitchFamily="34" charset="0"/>
              </a:defRPr>
            </a:lvl1pPr>
          </a:lstStyle>
          <a:p>
            <a:endParaRPr/>
          </a:p>
        </p:txBody>
      </p:sp>
      <p:sp>
        <p:nvSpPr>
          <p:cNvPr id="4" name="Text Placeholder 4">
            <a:extLst>
              <a:ext uri="{FF2B5EF4-FFF2-40B4-BE49-F238E27FC236}">
                <a16:creationId xmlns:a16="http://schemas.microsoft.com/office/drawing/2014/main" id="{465ABE63-829F-4D70-8A3B-1251E567AD55}"/>
              </a:ext>
            </a:extLst>
          </p:cNvPr>
          <p:cNvSpPr>
            <a:spLocks noGrp="1"/>
          </p:cNvSpPr>
          <p:nvPr>
            <p:ph type="body" sz="quarter" idx="10" hasCustomPrompt="1"/>
          </p:nvPr>
        </p:nvSpPr>
        <p:spPr>
          <a:xfrm>
            <a:off x="317165" y="6400800"/>
            <a:ext cx="2730835" cy="276999"/>
          </a:xfrm>
        </p:spPr>
        <p:txBody>
          <a:bodyPr/>
          <a:lstStyle>
            <a:lvl1pPr>
              <a:defRPr sz="1600"/>
            </a:lvl1pPr>
          </a:lstStyle>
          <a:p>
            <a:r>
              <a:rPr lang="en-US" sz="1800" i="1" kern="1200">
                <a:solidFill>
                  <a:schemeClr val="tx1"/>
                </a:solidFill>
                <a:effectLst/>
                <a:latin typeface="Arial" panose="020B0604020202020204" pitchFamily="34" charset="0"/>
                <a:ea typeface="+mn-ea"/>
                <a:cs typeface="Arial" panose="020B0604020202020204" pitchFamily="34" charset="0"/>
              </a:rPr>
              <a:t>Title of Presentation</a:t>
            </a:r>
            <a:endParaRPr lang="en-US" sz="1800" i="1">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CA4C1A9B-6F59-499C-9B04-DE10DF58A265}"/>
              </a:ext>
            </a:extLst>
          </p:cNvPr>
          <p:cNvSpPr>
            <a:spLocks noGrp="1"/>
          </p:cNvSpPr>
          <p:nvPr>
            <p:ph type="body" sz="quarter" idx="11" hasCustomPrompt="1"/>
          </p:nvPr>
        </p:nvSpPr>
        <p:spPr>
          <a:xfrm>
            <a:off x="5375190" y="6400800"/>
            <a:ext cx="1441615" cy="276999"/>
          </a:xfrm>
        </p:spPr>
        <p:txBody>
          <a:bodyPr/>
          <a:lstStyle>
            <a:lvl1pPr algn="ctr">
              <a:defRPr sz="1600"/>
            </a:lvl1pPr>
          </a:lstStyle>
          <a:p>
            <a:pPr algn="ctr"/>
            <a:r>
              <a:rPr lang="en-US" sz="1800">
                <a:latin typeface="Arial" panose="020B0604020202020204" pitchFamily="34" charset="0"/>
                <a:cs typeface="Arial" panose="020B0604020202020204" pitchFamily="34" charset="0"/>
              </a:rPr>
              <a:t>Slide #</a:t>
            </a:r>
          </a:p>
        </p:txBody>
      </p:sp>
      <p:sp>
        <p:nvSpPr>
          <p:cNvPr id="6" name="Text Placeholder 4">
            <a:extLst>
              <a:ext uri="{FF2B5EF4-FFF2-40B4-BE49-F238E27FC236}">
                <a16:creationId xmlns:a16="http://schemas.microsoft.com/office/drawing/2014/main" id="{0226C367-E319-4D4D-9927-9FEC91E91BE2}"/>
              </a:ext>
            </a:extLst>
          </p:cNvPr>
          <p:cNvSpPr>
            <a:spLocks noGrp="1"/>
          </p:cNvSpPr>
          <p:nvPr>
            <p:ph type="body" sz="quarter" idx="12" hasCustomPrompt="1"/>
          </p:nvPr>
        </p:nvSpPr>
        <p:spPr>
          <a:xfrm>
            <a:off x="8423187" y="6400800"/>
            <a:ext cx="1441615" cy="276999"/>
          </a:xfrm>
        </p:spPr>
        <p:txBody>
          <a:bodyPr/>
          <a:lstStyle>
            <a:lvl1pPr algn="ctr">
              <a:defRPr sz="1600"/>
            </a:lvl1pPr>
          </a:lstStyle>
          <a:p>
            <a:r>
              <a:rPr lang="en-US" sz="1800">
                <a:effectLst/>
                <a:latin typeface="Arial" panose="020B0604020202020204" pitchFamily="34" charset="0"/>
                <a:ea typeface="Times New Roman" panose="02020603050405020304" pitchFamily="18" charset="0"/>
                <a:cs typeface="Arial" panose="020B0604020202020204" pitchFamily="34" charset="0"/>
              </a:rPr>
              <a:t>X/XX/2020</a:t>
            </a: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7694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layout 4">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342651" y="294409"/>
            <a:ext cx="11494745" cy="129020"/>
          </a:xfrm>
          <a:prstGeom prst="rect">
            <a:avLst/>
          </a:prstGeom>
          <a:noFill/>
          <a:ln w="0" cmpd="sng">
            <a:noFill/>
            <a:prstDash val="solid"/>
          </a:ln>
        </p:spPr>
        <p:txBody>
          <a:bodyPr vert="horz" lIns="0" tIns="10795" rIns="0" bIns="0" anchor="t"/>
          <a:lstStyle>
            <a:lvl1pPr marL="0" marR="0" indent="0" algn="l">
              <a:lnSpc>
                <a:spcPts val="886"/>
              </a:lnSpc>
              <a:spcAft>
                <a:spcPts val="0"/>
              </a:spcAft>
              <a:defRPr/>
            </a:lvl1pPr>
          </a:lstStyle>
          <a:p>
            <a:pPr marL="0" marR="0" indent="0" algn="l">
              <a:lnSpc>
                <a:spcPts val="1300"/>
              </a:lnSpc>
              <a:spcAft>
                <a:spcPts val="0"/>
              </a:spcAft>
            </a:pPr>
            <a:r>
              <a:rPr lang="en-US" sz="818" b="1" spc="27">
                <a:solidFill>
                  <a:srgbClr val="888888"/>
                </a:solidFill>
                <a:latin typeface="Century Gothic" panose="02020603050405020304" pitchFamily="2"/>
              </a:rPr>
              <a:t>View from University Ave NW </a:t>
            </a:r>
          </a:p>
        </p:txBody>
      </p:sp>
      <p:sp>
        <p:nvSpPr>
          <p:cNvPr id="3" name="Text Placeholder 2"/>
          <p:cNvSpPr>
            <a:spLocks noGrp="1"/>
          </p:cNvSpPr>
          <p:nvPr>
            <p:ph type="body" idx="10"/>
          </p:nvPr>
        </p:nvSpPr>
        <p:spPr>
          <a:xfrm>
            <a:off x="342651" y="423430"/>
            <a:ext cx="11494745" cy="158461"/>
          </a:xfrm>
          <a:prstGeom prst="rect">
            <a:avLst/>
          </a:prstGeom>
          <a:noFill/>
          <a:ln w="0" cmpd="sng">
            <a:noFill/>
            <a:prstDash val="solid"/>
          </a:ln>
        </p:spPr>
        <p:txBody>
          <a:bodyPr vert="horz" lIns="0" tIns="25400" rIns="0" bIns="0" anchor="t"/>
          <a:lstStyle>
            <a:lvl1pPr marL="0" marR="0" indent="0" algn="l">
              <a:lnSpc>
                <a:spcPts val="955"/>
              </a:lnSpc>
              <a:spcAft>
                <a:spcPts val="136"/>
              </a:spcAft>
              <a:defRPr/>
            </a:lvl1pPr>
          </a:lstStyle>
          <a:p>
            <a:pPr marL="0" marR="0" indent="0" algn="l">
              <a:lnSpc>
                <a:spcPts val="1400"/>
              </a:lnSpc>
              <a:spcAft>
                <a:spcPts val="200"/>
              </a:spcAft>
            </a:pPr>
            <a:r>
              <a:rPr lang="en-US" sz="818" b="1" spc="0">
                <a:solidFill>
                  <a:srgbClr val="888888"/>
                </a:solidFill>
                <a:latin typeface="Century Gothic" panose="02020603050405020304" pitchFamily="2"/>
              </a:rPr>
              <a:t>Summer </a:t>
            </a:r>
          </a:p>
        </p:txBody>
      </p:sp>
    </p:spTree>
    <p:extLst>
      <p:ext uri="{BB962C8B-B14F-4D97-AF65-F5344CB8AC3E}">
        <p14:creationId xmlns:p14="http://schemas.microsoft.com/office/powerpoint/2010/main" val="968071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layout 5">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342651" y="294409"/>
            <a:ext cx="11494745" cy="129020"/>
          </a:xfrm>
          <a:prstGeom prst="rect">
            <a:avLst/>
          </a:prstGeom>
          <a:noFill/>
          <a:ln w="0" cmpd="sng">
            <a:noFill/>
            <a:prstDash val="solid"/>
          </a:ln>
        </p:spPr>
        <p:txBody>
          <a:bodyPr vert="horz" lIns="0" tIns="10795" rIns="0" bIns="0" anchor="t"/>
          <a:lstStyle>
            <a:lvl1pPr marL="0" marR="0" indent="0" algn="l">
              <a:lnSpc>
                <a:spcPts val="886"/>
              </a:lnSpc>
              <a:spcAft>
                <a:spcPts val="0"/>
              </a:spcAft>
              <a:defRPr/>
            </a:lvl1pPr>
          </a:lstStyle>
          <a:p>
            <a:pPr marL="0" marR="0" indent="0" algn="l">
              <a:lnSpc>
                <a:spcPts val="1300"/>
              </a:lnSpc>
              <a:spcAft>
                <a:spcPts val="0"/>
              </a:spcAft>
            </a:pPr>
            <a:r>
              <a:rPr lang="en-US" sz="818" b="1" spc="27">
                <a:solidFill>
                  <a:srgbClr val="7F8694"/>
                </a:solidFill>
                <a:latin typeface="Century Gothic" panose="02020603050405020304" pitchFamily="2"/>
              </a:rPr>
              <a:t>View from University Ave NW </a:t>
            </a:r>
          </a:p>
        </p:txBody>
      </p:sp>
      <p:sp>
        <p:nvSpPr>
          <p:cNvPr id="3" name="Text Placeholder 2"/>
          <p:cNvSpPr>
            <a:spLocks noGrp="1"/>
          </p:cNvSpPr>
          <p:nvPr>
            <p:ph type="body" idx="10"/>
          </p:nvPr>
        </p:nvSpPr>
        <p:spPr>
          <a:xfrm>
            <a:off x="342651" y="423430"/>
            <a:ext cx="11494745" cy="258041"/>
          </a:xfrm>
          <a:prstGeom prst="rect">
            <a:avLst/>
          </a:prstGeom>
          <a:noFill/>
          <a:ln w="0" cmpd="sng">
            <a:noFill/>
            <a:prstDash val="solid"/>
          </a:ln>
        </p:spPr>
        <p:txBody>
          <a:bodyPr vert="horz" lIns="0" tIns="25400" rIns="0" bIns="0" anchor="t"/>
          <a:lstStyle>
            <a:lvl1pPr marL="0" marR="0" indent="0" algn="l">
              <a:lnSpc>
                <a:spcPts val="955"/>
              </a:lnSpc>
              <a:spcAft>
                <a:spcPts val="920"/>
              </a:spcAft>
              <a:defRPr/>
            </a:lvl1pPr>
          </a:lstStyle>
          <a:p>
            <a:pPr marL="0" marR="0" indent="0" algn="l">
              <a:lnSpc>
                <a:spcPts val="1400"/>
              </a:lnSpc>
              <a:spcAft>
                <a:spcPts val="1350"/>
              </a:spcAft>
            </a:pPr>
            <a:r>
              <a:rPr lang="en-US" sz="818" b="1" spc="0">
                <a:solidFill>
                  <a:srgbClr val="7F8694"/>
                </a:solidFill>
                <a:latin typeface="Century Gothic" panose="02020603050405020304" pitchFamily="2"/>
              </a:rPr>
              <a:t>Winter </a:t>
            </a:r>
          </a:p>
        </p:txBody>
      </p:sp>
    </p:spTree>
    <p:extLst>
      <p:ext uri="{BB962C8B-B14F-4D97-AF65-F5344CB8AC3E}">
        <p14:creationId xmlns:p14="http://schemas.microsoft.com/office/powerpoint/2010/main" val="1962742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layout 6">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342651" y="294409"/>
            <a:ext cx="11494745" cy="287482"/>
          </a:xfrm>
          <a:prstGeom prst="rect">
            <a:avLst/>
          </a:prstGeom>
          <a:noFill/>
          <a:ln w="0" cmpd="sng">
            <a:noFill/>
            <a:prstDash val="solid"/>
          </a:ln>
        </p:spPr>
        <p:txBody>
          <a:bodyPr vert="horz" lIns="0" tIns="0" rIns="0" bIns="0" anchor="t"/>
          <a:lstStyle>
            <a:lvl1pPr marL="0" marR="0" indent="0" algn="l">
              <a:lnSpc>
                <a:spcPts val="1091"/>
              </a:lnSpc>
              <a:spcAft>
                <a:spcPts val="119"/>
              </a:spcAft>
              <a:defRPr/>
            </a:lvl1pPr>
          </a:lstStyle>
          <a:p>
            <a:pPr marL="0" marR="0" indent="0" algn="l">
              <a:lnSpc>
                <a:spcPts val="1600"/>
              </a:lnSpc>
              <a:spcAft>
                <a:spcPts val="175"/>
              </a:spcAft>
            </a:pPr>
            <a:r>
              <a:rPr lang="en-US" sz="818" b="1" u="sng" spc="0">
                <a:solidFill>
                  <a:srgbClr val="808A92"/>
                </a:solidFill>
                <a:latin typeface="Century Gothic" panose="02020603050405020304" pitchFamily="2"/>
              </a:rPr>
              <a:t>View from University Ave NW </a:t>
            </a:r>
            <a:br/>
            <a:r>
              <a:rPr lang="en-US" sz="818" b="1" spc="0">
                <a:solidFill>
                  <a:srgbClr val="808A92"/>
                </a:solidFill>
                <a:latin typeface="Century Gothic" panose="02020603050405020304" pitchFamily="2"/>
              </a:rPr>
              <a:t>Summer </a:t>
            </a:r>
          </a:p>
        </p:txBody>
      </p:sp>
    </p:spTree>
    <p:extLst>
      <p:ext uri="{BB962C8B-B14F-4D97-AF65-F5344CB8AC3E}">
        <p14:creationId xmlns:p14="http://schemas.microsoft.com/office/powerpoint/2010/main" val="3108312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layout 7">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361079" y="296141"/>
            <a:ext cx="1773518" cy="266267"/>
          </a:xfrm>
          <a:prstGeom prst="rect">
            <a:avLst/>
          </a:prstGeom>
          <a:noFill/>
          <a:ln w="0" cmpd="sng">
            <a:noFill/>
            <a:prstDash val="solid"/>
          </a:ln>
        </p:spPr>
        <p:txBody>
          <a:bodyPr vert="horz" lIns="0" tIns="0" rIns="0" bIns="0" anchor="t"/>
          <a:lstStyle>
            <a:lvl1pPr marL="0" marR="0" indent="0" algn="l">
              <a:lnSpc>
                <a:spcPts val="1023"/>
              </a:lnSpc>
              <a:spcAft>
                <a:spcPts val="0"/>
              </a:spcAft>
              <a:defRPr/>
            </a:lvl1pPr>
          </a:lstStyle>
          <a:p>
            <a:pPr marL="0" marR="0" indent="0" algn="l">
              <a:lnSpc>
                <a:spcPts val="1500"/>
              </a:lnSpc>
              <a:spcAft>
                <a:spcPts val="0"/>
              </a:spcAft>
            </a:pPr>
            <a:r>
              <a:rPr lang="en-US" sz="818" b="1" u="sng" spc="0">
                <a:solidFill>
                  <a:srgbClr val="7F8694"/>
                </a:solidFill>
                <a:latin typeface="Century Gothic" panose="02020603050405020304" pitchFamily="2"/>
              </a:rPr>
              <a:t>View from University Ave NW </a:t>
            </a:r>
            <a:r>
              <a:rPr lang="en-US" sz="818" b="1" spc="0">
                <a:solidFill>
                  <a:srgbClr val="7F8694"/>
                </a:solidFill>
                <a:latin typeface="Century Gothic" panose="02020603050405020304" pitchFamily="2"/>
              </a:rPr>
              <a:t>Winter </a:t>
            </a:r>
          </a:p>
        </p:txBody>
      </p:sp>
      <p:sp>
        <p:nvSpPr>
          <p:cNvPr id="5" name="Text Placeholder 4"/>
          <p:cNvSpPr>
            <a:spLocks noGrp="1"/>
          </p:cNvSpPr>
          <p:nvPr>
            <p:ph type="body" idx="10"/>
          </p:nvPr>
        </p:nvSpPr>
        <p:spPr>
          <a:xfrm>
            <a:off x="4874310" y="6382183"/>
            <a:ext cx="3411569" cy="146339"/>
          </a:xfrm>
          <a:prstGeom prst="rect">
            <a:avLst/>
          </a:prstGeom>
          <a:noFill/>
          <a:ln w="0" cmpd="sng">
            <a:noFill/>
            <a:prstDash val="solid"/>
          </a:ln>
        </p:spPr>
        <p:txBody>
          <a:bodyPr vert="horz" lIns="0" tIns="3810" rIns="0" bIns="0" anchor="t"/>
          <a:lstStyle>
            <a:lvl1pPr marL="0" marR="0" indent="0" algn="l">
              <a:lnSpc>
                <a:spcPts val="1023"/>
              </a:lnSpc>
              <a:spcAft>
                <a:spcPts val="133"/>
              </a:spcAft>
              <a:defRPr/>
            </a:lvl1pPr>
          </a:lstStyle>
          <a:p>
            <a:pPr marL="0" marR="0" indent="0" algn="l">
              <a:lnSpc>
                <a:spcPts val="1500"/>
              </a:lnSpc>
              <a:spcAft>
                <a:spcPts val="195"/>
              </a:spcAft>
            </a:pPr>
            <a:r>
              <a:rPr lang="en-US" sz="750" spc="27">
                <a:solidFill>
                  <a:srgbClr val="7F8694"/>
                </a:solidFill>
                <a:latin typeface="Tahoma" panose="02020603050405020304" pitchFamily="2"/>
              </a:rPr>
              <a:t>The Wesley Campus Plan: The Standard at Wesley</a:t>
            </a:r>
            <a:r>
              <a:rPr lang="en-US" sz="750" spc="27">
                <a:solidFill>
                  <a:srgbClr val="090A0C"/>
                </a:solidFill>
                <a:latin typeface="Century Gothic" panose="02020603050405020304" pitchFamily="2"/>
              </a:rPr>
              <a:t> I </a:t>
            </a:r>
            <a:r>
              <a:rPr lang="en-US" sz="750" spc="27">
                <a:solidFill>
                  <a:srgbClr val="090A0C"/>
                </a:solidFill>
                <a:latin typeface="Tahoma" panose="02020603050405020304" pitchFamily="2"/>
              </a:rPr>
              <a:t>02.11.2025 </a:t>
            </a:r>
          </a:p>
        </p:txBody>
      </p:sp>
    </p:spTree>
    <p:extLst>
      <p:ext uri="{BB962C8B-B14F-4D97-AF65-F5344CB8AC3E}">
        <p14:creationId xmlns:p14="http://schemas.microsoft.com/office/powerpoint/2010/main" val="2711463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layout 8">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361079" y="296141"/>
            <a:ext cx="1773518" cy="266267"/>
          </a:xfrm>
          <a:prstGeom prst="rect">
            <a:avLst/>
          </a:prstGeom>
          <a:noFill/>
          <a:ln w="0" cmpd="sng">
            <a:noFill/>
            <a:prstDash val="solid"/>
          </a:ln>
        </p:spPr>
        <p:txBody>
          <a:bodyPr vert="horz" lIns="0" tIns="0" rIns="0" bIns="0" anchor="t"/>
          <a:lstStyle>
            <a:lvl1pPr marL="0" marR="0" indent="0" algn="l">
              <a:lnSpc>
                <a:spcPts val="1023"/>
              </a:lnSpc>
              <a:spcAft>
                <a:spcPts val="0"/>
              </a:spcAft>
              <a:defRPr/>
            </a:lvl1pPr>
          </a:lstStyle>
          <a:p>
            <a:pPr marL="0" marR="0" indent="0" algn="l">
              <a:lnSpc>
                <a:spcPts val="1500"/>
              </a:lnSpc>
              <a:spcAft>
                <a:spcPts val="0"/>
              </a:spcAft>
            </a:pPr>
            <a:r>
              <a:rPr lang="en-US" sz="818" b="1" u="sng" spc="0">
                <a:solidFill>
                  <a:srgbClr val="7E8799"/>
                </a:solidFill>
                <a:latin typeface="Century Gothic" panose="02020603050405020304" pitchFamily="2"/>
              </a:rPr>
              <a:t>View from University Ave NW </a:t>
            </a:r>
            <a:r>
              <a:rPr lang="en-US" sz="818" b="1" spc="0">
                <a:solidFill>
                  <a:srgbClr val="7E8799"/>
                </a:solidFill>
                <a:latin typeface="Century Gothic" panose="02020603050405020304" pitchFamily="2"/>
              </a:rPr>
              <a:t>Winter </a:t>
            </a:r>
          </a:p>
        </p:txBody>
      </p:sp>
      <p:sp>
        <p:nvSpPr>
          <p:cNvPr id="5" name="Text Placeholder 4"/>
          <p:cNvSpPr>
            <a:spLocks noGrp="1"/>
          </p:cNvSpPr>
          <p:nvPr>
            <p:ph type="body" idx="10"/>
          </p:nvPr>
        </p:nvSpPr>
        <p:spPr>
          <a:xfrm>
            <a:off x="4874310" y="6382183"/>
            <a:ext cx="3411569" cy="146339"/>
          </a:xfrm>
          <a:prstGeom prst="rect">
            <a:avLst/>
          </a:prstGeom>
          <a:noFill/>
          <a:ln w="0" cmpd="sng">
            <a:noFill/>
            <a:prstDash val="solid"/>
          </a:ln>
        </p:spPr>
        <p:txBody>
          <a:bodyPr vert="horz" lIns="0" tIns="3810" rIns="0" bIns="0" anchor="t"/>
          <a:lstStyle>
            <a:lvl1pPr marL="0" marR="0" indent="0" algn="l">
              <a:lnSpc>
                <a:spcPts val="1023"/>
              </a:lnSpc>
              <a:spcAft>
                <a:spcPts val="133"/>
              </a:spcAft>
              <a:defRPr/>
            </a:lvl1pPr>
          </a:lstStyle>
          <a:p>
            <a:pPr marL="0" marR="0" indent="0" algn="l">
              <a:lnSpc>
                <a:spcPts val="1500"/>
              </a:lnSpc>
              <a:spcAft>
                <a:spcPts val="195"/>
              </a:spcAft>
            </a:pPr>
            <a:r>
              <a:rPr lang="en-US" sz="750" spc="27">
                <a:solidFill>
                  <a:srgbClr val="7E8799"/>
                </a:solidFill>
                <a:latin typeface="Tahoma" panose="02020603050405020304" pitchFamily="2"/>
              </a:rPr>
              <a:t>The Wesley Campus Plan: The Standard at Wesley</a:t>
            </a:r>
            <a:r>
              <a:rPr lang="en-US" sz="750" spc="27">
                <a:solidFill>
                  <a:srgbClr val="080B0E"/>
                </a:solidFill>
                <a:latin typeface="Century Gothic" panose="02020603050405020304" pitchFamily="2"/>
              </a:rPr>
              <a:t> I </a:t>
            </a:r>
            <a:r>
              <a:rPr lang="en-US" sz="750" spc="27">
                <a:solidFill>
                  <a:srgbClr val="080B0E"/>
                </a:solidFill>
                <a:latin typeface="Tahoma" panose="02020603050405020304" pitchFamily="2"/>
              </a:rPr>
              <a:t>02.11.2025 </a:t>
            </a:r>
          </a:p>
        </p:txBody>
      </p:sp>
    </p:spTree>
    <p:extLst>
      <p:ext uri="{BB962C8B-B14F-4D97-AF65-F5344CB8AC3E}">
        <p14:creationId xmlns:p14="http://schemas.microsoft.com/office/powerpoint/2010/main" val="2538960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layout 9">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344145" y="294409"/>
            <a:ext cx="11494745" cy="287482"/>
          </a:xfrm>
          <a:prstGeom prst="rect">
            <a:avLst/>
          </a:prstGeom>
          <a:noFill/>
          <a:ln w="0" cmpd="sng">
            <a:noFill/>
            <a:prstDash val="solid"/>
          </a:ln>
        </p:spPr>
        <p:txBody>
          <a:bodyPr vert="horz" lIns="0" tIns="0" rIns="0" bIns="0" anchor="t"/>
          <a:lstStyle>
            <a:lvl1pPr marL="0" marR="0" indent="0" algn="l">
              <a:lnSpc>
                <a:spcPts val="1091"/>
              </a:lnSpc>
              <a:spcAft>
                <a:spcPts val="119"/>
              </a:spcAft>
              <a:defRPr/>
            </a:lvl1pPr>
          </a:lstStyle>
          <a:p>
            <a:pPr marL="0" marR="0" indent="0" algn="l">
              <a:lnSpc>
                <a:spcPts val="1600"/>
              </a:lnSpc>
              <a:spcAft>
                <a:spcPts val="175"/>
              </a:spcAft>
            </a:pPr>
            <a:r>
              <a:rPr lang="en-US" sz="818" b="1" u="sng" spc="0">
                <a:solidFill>
                  <a:srgbClr val="82888D"/>
                </a:solidFill>
                <a:latin typeface="Century Gothic" panose="02020603050405020304" pitchFamily="2"/>
              </a:rPr>
              <a:t>View from Wesley Circle NW  </a:t>
            </a:r>
            <a:br/>
            <a:r>
              <a:rPr lang="en-US" sz="818" b="1" spc="0">
                <a:solidFill>
                  <a:srgbClr val="82888D"/>
                </a:solidFill>
                <a:latin typeface="Century Gothic" panose="02020603050405020304" pitchFamily="2"/>
              </a:rPr>
              <a:t>Summer </a:t>
            </a:r>
          </a:p>
        </p:txBody>
      </p:sp>
    </p:spTree>
    <p:extLst>
      <p:ext uri="{BB962C8B-B14F-4D97-AF65-F5344CB8AC3E}">
        <p14:creationId xmlns:p14="http://schemas.microsoft.com/office/powerpoint/2010/main" val="1700889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layout 10">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342651" y="294409"/>
            <a:ext cx="11494745" cy="370609"/>
          </a:xfrm>
          <a:prstGeom prst="rect">
            <a:avLst/>
          </a:prstGeom>
          <a:noFill/>
          <a:ln w="0" cmpd="sng">
            <a:noFill/>
            <a:prstDash val="solid"/>
          </a:ln>
        </p:spPr>
        <p:txBody>
          <a:bodyPr vert="horz" lIns="0" tIns="0" rIns="0" bIns="0" anchor="t"/>
          <a:lstStyle>
            <a:lvl1pPr marL="0" marR="0" indent="0" algn="l">
              <a:lnSpc>
                <a:spcPts val="1091"/>
              </a:lnSpc>
              <a:spcAft>
                <a:spcPts val="757"/>
              </a:spcAft>
              <a:defRPr/>
            </a:lvl1pPr>
          </a:lstStyle>
          <a:p>
            <a:pPr marL="0" marR="0" indent="0" algn="l">
              <a:lnSpc>
                <a:spcPts val="1600"/>
              </a:lnSpc>
              <a:spcAft>
                <a:spcPts val="1110"/>
              </a:spcAft>
            </a:pPr>
            <a:r>
              <a:rPr lang="en-US" sz="818" b="1" u="sng" spc="0">
                <a:solidFill>
                  <a:srgbClr val="8B857C"/>
                </a:solidFill>
                <a:latin typeface="Century Gothic" panose="02020603050405020304" pitchFamily="2"/>
              </a:rPr>
              <a:t>View from Wesley Circle NW  </a:t>
            </a:r>
            <a:br/>
            <a:r>
              <a:rPr lang="en-US" sz="818" b="1" spc="0">
                <a:solidFill>
                  <a:srgbClr val="8B857C"/>
                </a:solidFill>
                <a:latin typeface="Century Gothic" panose="02020603050405020304" pitchFamily="2"/>
              </a:rPr>
              <a:t>Winter </a:t>
            </a:r>
          </a:p>
        </p:txBody>
      </p:sp>
    </p:spTree>
    <p:extLst>
      <p:ext uri="{BB962C8B-B14F-4D97-AF65-F5344CB8AC3E}">
        <p14:creationId xmlns:p14="http://schemas.microsoft.com/office/powerpoint/2010/main" val="279127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layout 11">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350122" y="294409"/>
            <a:ext cx="1442820" cy="1199717"/>
          </a:xfrm>
          <a:prstGeom prst="rect">
            <a:avLst/>
          </a:prstGeom>
          <a:noFill/>
          <a:ln w="0" cmpd="sng">
            <a:noFill/>
            <a:prstDash val="solid"/>
          </a:ln>
        </p:spPr>
        <p:txBody>
          <a:bodyPr vert="horz" lIns="0" tIns="12065" rIns="0" bIns="0" anchor="t"/>
          <a:lstStyle>
            <a:lvl1pPr marL="0" marR="0" indent="0" algn="l">
              <a:lnSpc>
                <a:spcPts val="955"/>
              </a:lnSpc>
              <a:spcAft>
                <a:spcPts val="8362"/>
              </a:spcAft>
              <a:defRPr/>
            </a:lvl1pPr>
          </a:lstStyle>
          <a:p>
            <a:pPr marL="0" marR="0" indent="0" algn="l">
              <a:lnSpc>
                <a:spcPts val="1400"/>
              </a:lnSpc>
              <a:spcAft>
                <a:spcPts val="12265"/>
              </a:spcAft>
            </a:pPr>
            <a:r>
              <a:rPr lang="en-US" sz="784" spc="41">
                <a:solidFill>
                  <a:srgbClr val="838487"/>
                </a:solidFill>
                <a:latin typeface="Century Gothic" panose="02020603050405020304" pitchFamily="2"/>
              </a:rPr>
              <a:t>BUILDING ELEVATIONS </a:t>
            </a:r>
          </a:p>
        </p:txBody>
      </p:sp>
    </p:spTree>
    <p:extLst>
      <p:ext uri="{BB962C8B-B14F-4D97-AF65-F5344CB8AC3E}">
        <p14:creationId xmlns:p14="http://schemas.microsoft.com/office/powerpoint/2010/main" val="3619069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layout 12">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368051" y="296141"/>
            <a:ext cx="11403106" cy="127289"/>
          </a:xfrm>
          <a:prstGeom prst="rect">
            <a:avLst/>
          </a:prstGeom>
          <a:noFill/>
          <a:ln w="0" cmpd="sng">
            <a:noFill/>
            <a:prstDash val="solid"/>
          </a:ln>
        </p:spPr>
        <p:txBody>
          <a:bodyPr vert="horz" lIns="0" tIns="0" rIns="0" bIns="0" anchor="t"/>
          <a:lstStyle>
            <a:lvl1pPr marL="0" marR="0" indent="0" algn="r">
              <a:lnSpc>
                <a:spcPts val="545"/>
              </a:lnSpc>
              <a:spcBef>
                <a:spcPts val="0"/>
              </a:spcBef>
              <a:spcAft>
                <a:spcPts val="0"/>
              </a:spcAft>
              <a:tabLst>
                <a:tab pos="9102194" algn="l"/>
              </a:tabLst>
              <a:defRPr/>
            </a:lvl1pPr>
          </a:lstStyle>
          <a:p>
            <a:pPr marL="0" marR="0" indent="0" algn="l">
              <a:lnSpc>
                <a:spcPts val="700"/>
              </a:lnSpc>
              <a:spcAft>
                <a:spcPts val="0"/>
              </a:spcAft>
              <a:tabLst>
                <a:tab pos="13350240" algn="l"/>
              </a:tabLst>
            </a:pPr>
            <a:r>
              <a:rPr lang="en-US" sz="818" b="1" spc="-3">
                <a:solidFill>
                  <a:srgbClr val="888888"/>
                </a:solidFill>
                <a:latin typeface="Century Gothic" panose="02020603050405020304" pitchFamily="2"/>
              </a:rPr>
              <a:t>LEVEL P2 </a:t>
            </a:r>
            <a:r>
              <a:rPr lang="en-US" sz="273" spc="-3">
                <a:solidFill>
                  <a:srgbClr val="888888"/>
                </a:solidFill>
                <a:latin typeface="Arial" panose="02020603050405020304" pitchFamily="2"/>
              </a:rPr>
              <a:t>TURAL KEYNOTES </a:t>
            </a:r>
          </a:p>
          <a:p>
            <a:pPr marL="0" marR="0" indent="0" algn="r">
              <a:lnSpc>
                <a:spcPts val="800"/>
              </a:lnSpc>
              <a:spcBef>
                <a:spcPts val="0"/>
              </a:spcBef>
              <a:spcAft>
                <a:spcPts val="0"/>
              </a:spcAft>
            </a:pPr>
            <a:r>
              <a:rPr lang="en-US" sz="818" b="1" spc="0">
                <a:solidFill>
                  <a:srgbClr val="888888"/>
                </a:solidFill>
                <a:latin typeface="Century Gothic" panose="02020603050405020304" pitchFamily="2"/>
              </a:rPr>
              <a:t>PREVIOUS PLAN </a:t>
            </a:r>
          </a:p>
        </p:txBody>
      </p:sp>
      <p:sp>
        <p:nvSpPr>
          <p:cNvPr id="5" name="Text Placeholder 4"/>
          <p:cNvSpPr>
            <a:spLocks noGrp="1"/>
          </p:cNvSpPr>
          <p:nvPr>
            <p:ph type="body" idx="10"/>
          </p:nvPr>
        </p:nvSpPr>
        <p:spPr>
          <a:xfrm>
            <a:off x="3959910" y="4679806"/>
            <a:ext cx="206188" cy="66675"/>
          </a:xfrm>
          <a:prstGeom prst="rect">
            <a:avLst/>
          </a:prstGeom>
          <a:noFill/>
          <a:ln w="0" cmpd="sng">
            <a:noFill/>
            <a:prstDash val="solid"/>
          </a:ln>
        </p:spPr>
        <p:txBody>
          <a:bodyPr vert="horz" lIns="0" tIns="0" rIns="0" bIns="0" anchor="t"/>
          <a:lstStyle>
            <a:lvl1pPr marL="0" marR="0" indent="0" algn="l">
              <a:lnSpc>
                <a:spcPts val="273"/>
              </a:lnSpc>
              <a:spcAft>
                <a:spcPts val="0"/>
              </a:spcAft>
              <a:defRPr/>
            </a:lvl1pPr>
          </a:lstStyle>
          <a:p>
            <a:pPr marL="0" marR="0" indent="0" algn="l">
              <a:lnSpc>
                <a:spcPts val="400"/>
              </a:lnSpc>
              <a:spcAft>
                <a:spcPts val="0"/>
              </a:spcAft>
            </a:pPr>
            <a:r>
              <a:rPr lang="en-US" sz="205" spc="58">
                <a:solidFill>
                  <a:srgbClr val="000000"/>
                </a:solidFill>
                <a:latin typeface="Arial Narrow" panose="02020603050405020304" pitchFamily="2"/>
              </a:rPr>
              <a:t>GARAGE EXHAUST </a:t>
            </a:r>
          </a:p>
        </p:txBody>
      </p:sp>
      <p:sp>
        <p:nvSpPr>
          <p:cNvPr id="6" name="Text Placeholder 5"/>
          <p:cNvSpPr>
            <a:spLocks noGrp="1"/>
          </p:cNvSpPr>
          <p:nvPr>
            <p:ph type="body" idx="10"/>
          </p:nvPr>
        </p:nvSpPr>
        <p:spPr>
          <a:xfrm>
            <a:off x="4483349" y="2208934"/>
            <a:ext cx="373529" cy="39832"/>
          </a:xfrm>
          <a:prstGeom prst="rect">
            <a:avLst/>
          </a:prstGeom>
          <a:noFill/>
          <a:ln w="0" cmpd="sng">
            <a:noFill/>
            <a:prstDash val="solid"/>
          </a:ln>
        </p:spPr>
        <p:txBody>
          <a:bodyPr vert="horz" lIns="0" tIns="0" rIns="0" bIns="0" anchor="t"/>
          <a:lstStyle>
            <a:lvl1pPr marL="0" marR="0" indent="0" algn="l">
              <a:lnSpc>
                <a:spcPts val="273"/>
              </a:lnSpc>
              <a:spcAft>
                <a:spcPts val="0"/>
              </a:spcAft>
              <a:defRPr/>
            </a:lvl1pPr>
          </a:lstStyle>
          <a:p>
            <a:pPr marL="0" marR="0" indent="0" algn="l">
              <a:lnSpc>
                <a:spcPts val="400"/>
              </a:lnSpc>
              <a:spcAft>
                <a:spcPts val="0"/>
              </a:spcAft>
            </a:pPr>
            <a:r>
              <a:rPr lang="en-US" sz="273" spc="0">
                <a:solidFill>
                  <a:srgbClr val="000000"/>
                </a:solidFill>
                <a:latin typeface="Arial" panose="02020603050405020304" pitchFamily="2"/>
              </a:rPr>
              <a:t>UNEXCAVATED </a:t>
            </a:r>
          </a:p>
        </p:txBody>
      </p:sp>
      <p:sp>
        <p:nvSpPr>
          <p:cNvPr id="7" name="Text Placeholder 6"/>
          <p:cNvSpPr>
            <a:spLocks noGrp="1"/>
          </p:cNvSpPr>
          <p:nvPr>
            <p:ph type="body" idx="10"/>
          </p:nvPr>
        </p:nvSpPr>
        <p:spPr>
          <a:xfrm>
            <a:off x="5467972" y="2952750"/>
            <a:ext cx="187263" cy="50656"/>
          </a:xfrm>
          <a:prstGeom prst="rect">
            <a:avLst/>
          </a:prstGeom>
          <a:noFill/>
          <a:ln w="0" cmpd="sng">
            <a:noFill/>
            <a:prstDash val="solid"/>
          </a:ln>
        </p:spPr>
        <p:txBody>
          <a:bodyPr vert="horz" lIns="0" tIns="13335" rIns="0" bIns="0" anchor="t"/>
          <a:lstStyle>
            <a:lvl1pPr marL="0" marR="0" indent="0" algn="l">
              <a:lnSpc>
                <a:spcPts val="136"/>
              </a:lnSpc>
              <a:spcAft>
                <a:spcPts val="0"/>
              </a:spcAft>
              <a:defRPr/>
            </a:lvl1pPr>
          </a:lstStyle>
          <a:p>
            <a:pPr marL="0" marR="0" indent="0" algn="l">
              <a:lnSpc>
                <a:spcPts val="200"/>
              </a:lnSpc>
              <a:spcAft>
                <a:spcPts val="0"/>
              </a:spcAft>
            </a:pPr>
            <a:r>
              <a:rPr lang="en-US" sz="205" b="1" spc="37">
                <a:solidFill>
                  <a:srgbClr val="000000"/>
                </a:solidFill>
                <a:latin typeface="Arial" panose="02020603050405020304" pitchFamily="2"/>
              </a:rPr>
              <a:t>PARKING </a:t>
            </a:r>
            <a:r>
              <a:rPr lang="en-US" sz="205" spc="37">
                <a:solidFill>
                  <a:srgbClr val="000000"/>
                </a:solidFill>
                <a:latin typeface="Arial" panose="02020603050405020304" pitchFamily="2"/>
              </a:rPr>
              <a:t>P-0050 </a:t>
            </a:r>
          </a:p>
        </p:txBody>
      </p:sp>
      <p:sp>
        <p:nvSpPr>
          <p:cNvPr id="8" name="Text Placeholder 7"/>
          <p:cNvSpPr>
            <a:spLocks noGrp="1"/>
          </p:cNvSpPr>
          <p:nvPr>
            <p:ph type="body" idx="10"/>
          </p:nvPr>
        </p:nvSpPr>
        <p:spPr>
          <a:xfrm>
            <a:off x="5898279" y="4652530"/>
            <a:ext cx="333188" cy="177511"/>
          </a:xfrm>
          <a:prstGeom prst="rect">
            <a:avLst/>
          </a:prstGeom>
          <a:noFill/>
          <a:ln w="0" cmpd="sng">
            <a:noFill/>
            <a:prstDash val="solid"/>
          </a:ln>
        </p:spPr>
        <p:txBody>
          <a:bodyPr vert="horz" lIns="0" tIns="13335" rIns="0" bIns="0" anchor="t"/>
          <a:lstStyle>
            <a:lvl1pPr marL="0" marR="0" indent="0" algn="ctr">
              <a:lnSpc>
                <a:spcPts val="136"/>
              </a:lnSpc>
              <a:spcBef>
                <a:spcPts val="0"/>
              </a:spcBef>
              <a:spcAft>
                <a:spcPts val="0"/>
              </a:spcAft>
              <a:defRPr/>
            </a:lvl1pPr>
          </a:lstStyle>
          <a:p>
            <a:pPr marL="228600" marR="0" indent="0" algn="l">
              <a:lnSpc>
                <a:spcPts val="200"/>
              </a:lnSpc>
              <a:spcAft>
                <a:spcPts val="0"/>
              </a:spcAft>
            </a:pPr>
            <a:r>
              <a:rPr lang="en-US" sz="205" b="1" spc="34">
                <a:solidFill>
                  <a:srgbClr val="000000"/>
                </a:solidFill>
                <a:latin typeface="Arial" panose="02020603050405020304" pitchFamily="2"/>
              </a:rPr>
              <a:t>STAIR C </a:t>
            </a:r>
            <a:r>
              <a:rPr lang="en-US" sz="205" spc="34">
                <a:solidFill>
                  <a:srgbClr val="000000"/>
                </a:solidFill>
                <a:latin typeface="Arial" panose="02020603050405020304" pitchFamily="2"/>
              </a:rPr>
              <a:t>ST-03 </a:t>
            </a:r>
          </a:p>
          <a:p>
            <a:pPr marL="0" marR="0" indent="0" algn="ctr">
              <a:lnSpc>
                <a:spcPts val="300"/>
              </a:lnSpc>
              <a:spcBef>
                <a:spcPts val="955"/>
              </a:spcBef>
              <a:spcAft>
                <a:spcPts val="0"/>
              </a:spcAft>
            </a:pPr>
            <a:r>
              <a:rPr lang="en-US" sz="205" b="1" spc="-7">
                <a:solidFill>
                  <a:srgbClr val="000000"/>
                </a:solidFill>
                <a:latin typeface="Arial" panose="02020603050405020304" pitchFamily="2"/>
              </a:rPr>
              <a:t>ELEV LOBBY C </a:t>
            </a:r>
          </a:p>
          <a:p>
            <a:pPr marL="0" marR="0" indent="0" algn="ctr">
              <a:lnSpc>
                <a:spcPts val="200"/>
              </a:lnSpc>
              <a:spcBef>
                <a:spcPts val="0"/>
              </a:spcBef>
              <a:spcAft>
                <a:spcPts val="0"/>
              </a:spcAft>
            </a:pPr>
            <a:r>
              <a:rPr lang="en-US" sz="205" spc="0">
                <a:solidFill>
                  <a:srgbClr val="000000"/>
                </a:solidFill>
                <a:latin typeface="Arial" panose="02020603050405020304" pitchFamily="2"/>
              </a:rPr>
              <a:t>0014 </a:t>
            </a:r>
          </a:p>
        </p:txBody>
      </p:sp>
      <p:sp>
        <p:nvSpPr>
          <p:cNvPr id="9" name="Text Placeholder 8"/>
          <p:cNvSpPr>
            <a:spLocks noGrp="1"/>
          </p:cNvSpPr>
          <p:nvPr>
            <p:ph type="body" idx="10"/>
          </p:nvPr>
        </p:nvSpPr>
        <p:spPr>
          <a:xfrm>
            <a:off x="5974976" y="2427143"/>
            <a:ext cx="122518" cy="39832"/>
          </a:xfrm>
          <a:prstGeom prst="rect">
            <a:avLst/>
          </a:prstGeom>
          <a:noFill/>
          <a:ln w="0" cmpd="sng">
            <a:noFill/>
            <a:prstDash val="solid"/>
          </a:ln>
        </p:spPr>
        <p:txBody>
          <a:bodyPr vert="horz" lIns="0" tIns="0" rIns="0" bIns="0" anchor="t"/>
          <a:lstStyle>
            <a:lvl1pPr marL="0" marR="0" indent="0" algn="ctr">
              <a:lnSpc>
                <a:spcPts val="273"/>
              </a:lnSpc>
              <a:spcAft>
                <a:spcPts val="0"/>
              </a:spcAft>
              <a:defRPr/>
            </a:lvl1pPr>
          </a:lstStyle>
          <a:p>
            <a:pPr marL="0" marR="0" indent="0" algn="ctr">
              <a:lnSpc>
                <a:spcPts val="400"/>
              </a:lnSpc>
              <a:spcAft>
                <a:spcPts val="0"/>
              </a:spcAft>
            </a:pPr>
            <a:r>
              <a:rPr lang="en-US" sz="273" spc="0">
                <a:solidFill>
                  <a:srgbClr val="000000"/>
                </a:solidFill>
                <a:latin typeface="Arial" panose="02020603050405020304" pitchFamily="2"/>
              </a:rPr>
              <a:t>UP </a:t>
            </a:r>
          </a:p>
        </p:txBody>
      </p:sp>
      <p:sp>
        <p:nvSpPr>
          <p:cNvPr id="10" name="Text Placeholder 9"/>
          <p:cNvSpPr>
            <a:spLocks noGrp="1"/>
          </p:cNvSpPr>
          <p:nvPr>
            <p:ph type="body" idx="10"/>
          </p:nvPr>
        </p:nvSpPr>
        <p:spPr>
          <a:xfrm>
            <a:off x="7143875" y="2156547"/>
            <a:ext cx="244537" cy="48491"/>
          </a:xfrm>
          <a:prstGeom prst="rect">
            <a:avLst/>
          </a:prstGeom>
          <a:noFill/>
          <a:ln w="0" cmpd="sng">
            <a:noFill/>
            <a:prstDash val="solid"/>
          </a:ln>
        </p:spPr>
        <p:txBody>
          <a:bodyPr vert="horz" lIns="0" tIns="6350" rIns="0" bIns="0" anchor="t"/>
          <a:lstStyle>
            <a:lvl1pPr marL="62344" marR="0" indent="0" algn="l">
              <a:lnSpc>
                <a:spcPts val="136"/>
              </a:lnSpc>
              <a:spcBef>
                <a:spcPts val="0"/>
              </a:spcBef>
              <a:spcAft>
                <a:spcPts val="0"/>
              </a:spcAft>
              <a:defRPr/>
            </a:lvl1pPr>
          </a:lstStyle>
          <a:p>
            <a:pPr marL="0" marR="0" indent="0" algn="l">
              <a:lnSpc>
                <a:spcPts val="300"/>
              </a:lnSpc>
              <a:spcAft>
                <a:spcPts val="0"/>
              </a:spcAft>
            </a:pPr>
            <a:r>
              <a:rPr lang="en-US" sz="205" b="1" spc="-7">
                <a:solidFill>
                  <a:srgbClr val="000000"/>
                </a:solidFill>
                <a:latin typeface="Arial" panose="02020603050405020304" pitchFamily="2"/>
              </a:rPr>
              <a:t>ELEV. LOBBY B </a:t>
            </a:r>
          </a:p>
          <a:p>
            <a:pPr marL="91440" marR="0" indent="0" algn="l">
              <a:lnSpc>
                <a:spcPts val="200"/>
              </a:lnSpc>
              <a:spcBef>
                <a:spcPts val="0"/>
              </a:spcBef>
              <a:spcAft>
                <a:spcPts val="0"/>
              </a:spcAft>
            </a:pPr>
            <a:r>
              <a:rPr lang="en-US" sz="205" spc="0">
                <a:solidFill>
                  <a:srgbClr val="000000"/>
                </a:solidFill>
                <a:latin typeface="Arial" panose="02020603050405020304" pitchFamily="2"/>
              </a:rPr>
              <a:t>0012 </a:t>
            </a:r>
          </a:p>
        </p:txBody>
      </p:sp>
      <p:sp>
        <p:nvSpPr>
          <p:cNvPr id="11" name="Text Placeholder 10"/>
          <p:cNvSpPr>
            <a:spLocks noGrp="1"/>
          </p:cNvSpPr>
          <p:nvPr>
            <p:ph type="body" idx="10"/>
          </p:nvPr>
        </p:nvSpPr>
        <p:spPr>
          <a:xfrm>
            <a:off x="7555256" y="1651722"/>
            <a:ext cx="196725" cy="66675"/>
          </a:xfrm>
          <a:prstGeom prst="rect">
            <a:avLst/>
          </a:prstGeom>
          <a:noFill/>
          <a:ln w="0" cmpd="sng">
            <a:noFill/>
            <a:prstDash val="solid"/>
          </a:ln>
        </p:spPr>
        <p:txBody>
          <a:bodyPr vert="horz" lIns="0" tIns="0" rIns="0" bIns="0" anchor="t"/>
          <a:lstStyle>
            <a:lvl1pPr marL="0" marR="0" indent="0" algn="l">
              <a:lnSpc>
                <a:spcPts val="273"/>
              </a:lnSpc>
              <a:spcAft>
                <a:spcPts val="0"/>
              </a:spcAft>
              <a:defRPr/>
            </a:lvl1pPr>
          </a:lstStyle>
          <a:p>
            <a:pPr marL="0" marR="0" indent="0" algn="l">
              <a:lnSpc>
                <a:spcPts val="400"/>
              </a:lnSpc>
              <a:spcAft>
                <a:spcPts val="0"/>
              </a:spcAft>
            </a:pPr>
            <a:r>
              <a:rPr lang="en-US" sz="205" spc="72">
                <a:solidFill>
                  <a:srgbClr val="000000"/>
                </a:solidFill>
                <a:latin typeface="Arial Narrow" panose="02020603050405020304" pitchFamily="2"/>
              </a:rPr>
              <a:t>GARAGE INTAKE </a:t>
            </a:r>
          </a:p>
        </p:txBody>
      </p:sp>
      <p:sp>
        <p:nvSpPr>
          <p:cNvPr id="12" name="Text Placeholder 11"/>
          <p:cNvSpPr>
            <a:spLocks noGrp="1"/>
          </p:cNvSpPr>
          <p:nvPr>
            <p:ph type="body" idx="10"/>
          </p:nvPr>
        </p:nvSpPr>
        <p:spPr>
          <a:xfrm>
            <a:off x="7621992" y="2360468"/>
            <a:ext cx="175310" cy="48491"/>
          </a:xfrm>
          <a:prstGeom prst="rect">
            <a:avLst/>
          </a:prstGeom>
          <a:noFill/>
          <a:ln w="0" cmpd="sng">
            <a:noFill/>
            <a:prstDash val="solid"/>
          </a:ln>
        </p:spPr>
        <p:txBody>
          <a:bodyPr vert="horz" lIns="0" tIns="16510" rIns="0" bIns="0" anchor="t"/>
          <a:lstStyle>
            <a:lvl1pPr marL="0" marR="0" indent="0" algn="l">
              <a:lnSpc>
                <a:spcPts val="136"/>
              </a:lnSpc>
              <a:spcAft>
                <a:spcPts val="0"/>
              </a:spcAft>
              <a:defRPr/>
            </a:lvl1pPr>
          </a:lstStyle>
          <a:p>
            <a:pPr marL="0" marR="0" indent="0" algn="l">
              <a:lnSpc>
                <a:spcPts val="200"/>
              </a:lnSpc>
              <a:spcAft>
                <a:spcPts val="0"/>
              </a:spcAft>
            </a:pPr>
            <a:r>
              <a:rPr lang="en-US" sz="205" b="1" spc="37">
                <a:solidFill>
                  <a:srgbClr val="000000"/>
                </a:solidFill>
                <a:latin typeface="Arial" panose="02020603050405020304" pitchFamily="2"/>
              </a:rPr>
              <a:t>STAIR B </a:t>
            </a:r>
            <a:r>
              <a:rPr lang="en-US" sz="205" spc="37">
                <a:solidFill>
                  <a:srgbClr val="000000"/>
                </a:solidFill>
                <a:latin typeface="Arial" panose="02020603050405020304" pitchFamily="2"/>
              </a:rPr>
              <a:t>ST-002 </a:t>
            </a:r>
          </a:p>
        </p:txBody>
      </p:sp>
      <p:sp>
        <p:nvSpPr>
          <p:cNvPr id="13" name="Text Placeholder 12"/>
          <p:cNvSpPr>
            <a:spLocks noGrp="1"/>
          </p:cNvSpPr>
          <p:nvPr>
            <p:ph type="body" idx="10"/>
          </p:nvPr>
        </p:nvSpPr>
        <p:spPr>
          <a:xfrm>
            <a:off x="4874310" y="6378720"/>
            <a:ext cx="3411569" cy="150235"/>
          </a:xfrm>
          <a:prstGeom prst="rect">
            <a:avLst/>
          </a:prstGeom>
          <a:noFill/>
          <a:ln w="0" cmpd="sng">
            <a:noFill/>
            <a:prstDash val="solid"/>
          </a:ln>
        </p:spPr>
        <p:txBody>
          <a:bodyPr vert="horz" lIns="0" tIns="8255" rIns="0" bIns="0" anchor="t"/>
          <a:lstStyle>
            <a:lvl1pPr marL="0" marR="0" indent="0" algn="l">
              <a:lnSpc>
                <a:spcPts val="955"/>
              </a:lnSpc>
              <a:spcAft>
                <a:spcPts val="147"/>
              </a:spcAft>
              <a:defRPr/>
            </a:lvl1pPr>
          </a:lstStyle>
          <a:p>
            <a:pPr marL="0" marR="0" indent="0" algn="l">
              <a:lnSpc>
                <a:spcPts val="1400"/>
              </a:lnSpc>
              <a:spcAft>
                <a:spcPts val="215"/>
              </a:spcAft>
            </a:pPr>
            <a:r>
              <a:rPr lang="en-US" sz="682" b="1" spc="17">
                <a:solidFill>
                  <a:srgbClr val="888888"/>
                </a:solidFill>
                <a:latin typeface="Tahoma" panose="02020603050405020304" pitchFamily="2"/>
              </a:rPr>
              <a:t>The Wesley Campus Plan: The Standard at Wesley</a:t>
            </a:r>
            <a:r>
              <a:rPr lang="en-US" sz="818" b="1" spc="17">
                <a:solidFill>
                  <a:srgbClr val="000000"/>
                </a:solidFill>
                <a:latin typeface="Century Gothic" panose="02020603050405020304" pitchFamily="2"/>
              </a:rPr>
              <a:t> I </a:t>
            </a:r>
            <a:r>
              <a:rPr lang="en-US" sz="682" b="1" spc="17">
                <a:solidFill>
                  <a:srgbClr val="000000"/>
                </a:solidFill>
                <a:latin typeface="Tahoma" panose="02020603050405020304" pitchFamily="2"/>
              </a:rPr>
              <a:t>02.11.2025 </a:t>
            </a:r>
          </a:p>
        </p:txBody>
      </p:sp>
      <p:sp>
        <p:nvSpPr>
          <p:cNvPr id="14" name="Text Placeholder 13"/>
          <p:cNvSpPr>
            <a:spLocks noGrp="1"/>
          </p:cNvSpPr>
          <p:nvPr>
            <p:ph type="body" idx="10"/>
          </p:nvPr>
        </p:nvSpPr>
        <p:spPr>
          <a:xfrm>
            <a:off x="9700808" y="1213138"/>
            <a:ext cx="65243" cy="42430"/>
          </a:xfrm>
          <a:prstGeom prst="rect">
            <a:avLst/>
          </a:prstGeom>
          <a:noFill/>
          <a:ln w="0" cmpd="sng">
            <a:noFill/>
            <a:prstDash val="solid"/>
          </a:ln>
        </p:spPr>
        <p:txBody>
          <a:bodyPr vert="horz" lIns="0" tIns="25400" rIns="0" bIns="0" anchor="t"/>
          <a:lstStyle>
            <a:lvl1pPr marL="0" marR="0" indent="0" algn="l">
              <a:lnSpc>
                <a:spcPts val="68"/>
              </a:lnSpc>
              <a:spcAft>
                <a:spcPts val="0"/>
              </a:spcAft>
              <a:defRPr/>
            </a:lvl1pPr>
          </a:lstStyle>
          <a:p>
            <a:pPr marL="0" marR="0" indent="0" algn="l">
              <a:lnSpc>
                <a:spcPts val="100"/>
              </a:lnSpc>
              <a:spcAft>
                <a:spcPts val="0"/>
              </a:spcAft>
            </a:pPr>
            <a:r>
              <a:rPr lang="en-US" sz="205" spc="-27">
                <a:solidFill>
                  <a:srgbClr val="000000"/>
                </a:solidFill>
                <a:latin typeface="Arial" panose="02020603050405020304" pitchFamily="2"/>
              </a:rPr>
              <a:t>1 A402 </a:t>
            </a:r>
          </a:p>
        </p:txBody>
      </p:sp>
      <p:sp>
        <p:nvSpPr>
          <p:cNvPr id="15" name="Text Placeholder 14"/>
          <p:cNvSpPr>
            <a:spLocks noGrp="1"/>
          </p:cNvSpPr>
          <p:nvPr>
            <p:ph type="body" idx="10"/>
          </p:nvPr>
        </p:nvSpPr>
        <p:spPr>
          <a:xfrm>
            <a:off x="9721228" y="2096366"/>
            <a:ext cx="43329"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spc="0">
                <a:solidFill>
                  <a:srgbClr val="000000"/>
                </a:solidFill>
                <a:latin typeface="Arial" panose="02020603050405020304" pitchFamily="2"/>
              </a:rPr>
              <a:t>A </a:t>
            </a:r>
          </a:p>
        </p:txBody>
      </p:sp>
      <p:sp>
        <p:nvSpPr>
          <p:cNvPr id="16" name="Text Placeholder 15"/>
          <p:cNvSpPr>
            <a:spLocks noGrp="1"/>
          </p:cNvSpPr>
          <p:nvPr>
            <p:ph type="body" idx="10"/>
          </p:nvPr>
        </p:nvSpPr>
        <p:spPr>
          <a:xfrm>
            <a:off x="9766051" y="629516"/>
            <a:ext cx="40839" cy="1240848"/>
          </a:xfrm>
          <a:prstGeom prst="rect">
            <a:avLst/>
          </a:prstGeom>
          <a:noFill/>
          <a:ln w="0" cmpd="sng">
            <a:noFill/>
            <a:prstDash val="solid"/>
          </a:ln>
        </p:spPr>
        <p:txBody>
          <a:bodyPr vert="vert270" lIns="0" tIns="0" rIns="5715" bIns="0" anchor="t"/>
          <a:lstStyle>
            <a:lvl1pPr marL="0" marR="0" indent="0" algn="l">
              <a:lnSpc>
                <a:spcPts val="68"/>
              </a:lnSpc>
              <a:spcBef>
                <a:spcPts val="65"/>
              </a:spcBef>
              <a:spcAft>
                <a:spcPts val="0"/>
              </a:spcAft>
              <a:tabLst>
                <a:tab pos="1246876" algn="r"/>
              </a:tabLst>
              <a:defRPr/>
            </a:lvl1pPr>
          </a:lstStyle>
          <a:p>
            <a:pPr marL="0" marR="0" indent="0" algn="ctr">
              <a:lnSpc>
                <a:spcPts val="100"/>
              </a:lnSpc>
              <a:spcAft>
                <a:spcPts val="0"/>
              </a:spcAft>
            </a:pPr>
            <a:r>
              <a:rPr lang="en-US" sz="205" spc="-58">
                <a:solidFill>
                  <a:srgbClr val="000000"/>
                </a:solidFill>
                <a:latin typeface="Times New Roman" panose="02020603050405020304" pitchFamily="1"/>
              </a:rPr>
              <a:t>248' - 0" </a:t>
            </a:r>
          </a:p>
          <a:p>
            <a:pPr marL="0" marR="0" indent="0" algn="l">
              <a:lnSpc>
                <a:spcPts val="100"/>
              </a:lnSpc>
              <a:spcBef>
                <a:spcPts val="95"/>
              </a:spcBef>
              <a:spcAft>
                <a:spcPts val="0"/>
              </a:spcAft>
              <a:tabLst>
                <a:tab pos="1828800" algn="r"/>
              </a:tabLst>
            </a:pPr>
            <a:r>
              <a:rPr lang="en-US" sz="205" spc="0">
                <a:solidFill>
                  <a:srgbClr val="000000"/>
                </a:solidFill>
                <a:latin typeface="Times New Roman" panose="02020603050405020304" pitchFamily="1"/>
              </a:rPr>
              <a:t>6' - 9 </a:t>
            </a:r>
            <a:r>
              <a:rPr lang="en-US" sz="205" spc="0" baseline="30000">
                <a:solidFill>
                  <a:srgbClr val="000000"/>
                </a:solidFill>
                <a:latin typeface="Times New Roman" panose="02020603050405020304" pitchFamily="1"/>
              </a:rPr>
              <a:t>1</a:t>
            </a:r>
            <a:r>
              <a:rPr lang="en-US" sz="205" spc="0">
                <a:solidFill>
                  <a:srgbClr val="000000"/>
                </a:solidFill>
                <a:latin typeface="Times New Roman" panose="02020603050405020304" pitchFamily="1"/>
              </a:rPr>
              <a:t>/</a:t>
            </a:r>
            <a:r>
              <a:rPr lang="en-US" sz="205" spc="0" baseline="-25000">
                <a:solidFill>
                  <a:srgbClr val="000000"/>
                </a:solidFill>
                <a:latin typeface="Times New Roman" panose="02020603050405020304" pitchFamily="1"/>
              </a:rPr>
              <a:t>4</a:t>
            </a:r>
            <a:r>
              <a:rPr lang="en-US" sz="205" spc="0">
                <a:solidFill>
                  <a:srgbClr val="000000"/>
                </a:solidFill>
                <a:latin typeface="Times New Roman" panose="02020603050405020304" pitchFamily="1"/>
              </a:rPr>
              <a:t>" 13' - 9 3/8"205' - 6 3/8"21' - 11"37' - 6" </a:t>
            </a:r>
          </a:p>
        </p:txBody>
      </p:sp>
      <p:sp>
        <p:nvSpPr>
          <p:cNvPr id="17" name="Text Placeholder 16"/>
          <p:cNvSpPr>
            <a:spLocks noGrp="1"/>
          </p:cNvSpPr>
          <p:nvPr>
            <p:ph type="body" idx="10"/>
          </p:nvPr>
        </p:nvSpPr>
        <p:spPr>
          <a:xfrm>
            <a:off x="9836275" y="1811482"/>
            <a:ext cx="1892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spc="0">
                <a:solidFill>
                  <a:srgbClr val="000000"/>
                </a:solidFill>
                <a:latin typeface="Arial" panose="02020603050405020304" pitchFamily="2"/>
              </a:rPr>
              <a:t>1 </a:t>
            </a:r>
          </a:p>
        </p:txBody>
      </p:sp>
      <p:sp>
        <p:nvSpPr>
          <p:cNvPr id="18" name="Text Placeholder 17"/>
          <p:cNvSpPr>
            <a:spLocks noGrp="1"/>
          </p:cNvSpPr>
          <p:nvPr>
            <p:ph type="body" idx="10"/>
          </p:nvPr>
        </p:nvSpPr>
        <p:spPr>
          <a:xfrm>
            <a:off x="9833287" y="1865601"/>
            <a:ext cx="43827"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spc="0">
                <a:solidFill>
                  <a:srgbClr val="000000"/>
                </a:solidFill>
                <a:latin typeface="Arial" panose="02020603050405020304" pitchFamily="2"/>
              </a:rPr>
              <a:t>A </a:t>
            </a:r>
          </a:p>
        </p:txBody>
      </p:sp>
      <p:sp>
        <p:nvSpPr>
          <p:cNvPr id="19" name="Text Placeholder 18"/>
          <p:cNvSpPr>
            <a:spLocks noGrp="1"/>
          </p:cNvSpPr>
          <p:nvPr>
            <p:ph type="body" idx="10"/>
          </p:nvPr>
        </p:nvSpPr>
        <p:spPr>
          <a:xfrm>
            <a:off x="9890063" y="504825"/>
            <a:ext cx="1575298" cy="23380"/>
          </a:xfrm>
          <a:prstGeom prst="rect">
            <a:avLst/>
          </a:prstGeom>
          <a:noFill/>
          <a:ln w="0" cmpd="sng">
            <a:noFill/>
            <a:prstDash val="solid"/>
          </a:ln>
        </p:spPr>
        <p:txBody>
          <a:bodyPr vert="horz" lIns="0" tIns="5715" rIns="0" bIns="0" anchor="t"/>
          <a:lstStyle>
            <a:lvl1pPr marL="0" marR="0" indent="0" algn="l">
              <a:lnSpc>
                <a:spcPts val="136"/>
              </a:lnSpc>
              <a:spcAft>
                <a:spcPts val="0"/>
              </a:spcAft>
              <a:tabLst>
                <a:tab pos="623438" algn="l"/>
                <a:tab pos="1246876" algn="l"/>
                <a:tab pos="1371563" algn="r"/>
              </a:tabLst>
              <a:defRPr/>
            </a:lvl1pPr>
          </a:lstStyle>
          <a:p>
            <a:pPr marL="0" marR="0" indent="0" algn="l">
              <a:lnSpc>
                <a:spcPts val="200"/>
              </a:lnSpc>
              <a:spcAft>
                <a:spcPts val="0"/>
              </a:spcAft>
              <a:tabLst>
                <a:tab pos="914400" algn="l"/>
                <a:tab pos="1828800" algn="l"/>
                <a:tab pos="2011680" algn="r"/>
              </a:tabLst>
            </a:pPr>
            <a:r>
              <a:rPr lang="en-US" sz="205" spc="-20">
                <a:solidFill>
                  <a:srgbClr val="000000"/>
                </a:solidFill>
                <a:latin typeface="Arial" panose="02020603050405020304" pitchFamily="2"/>
              </a:rPr>
              <a:t>21' - 9" 253' - 11 3/4" 12' - 0" 27' - 1 </a:t>
            </a:r>
            <a:r>
              <a:rPr lang="en-US" sz="205" spc="-20" baseline="30000">
                <a:solidFill>
                  <a:srgbClr val="000000"/>
                </a:solidFill>
                <a:latin typeface="Arial" panose="02020603050405020304" pitchFamily="2"/>
              </a:rPr>
              <a:t>7</a:t>
            </a:r>
            <a:r>
              <a:rPr lang="en-US" sz="205" spc="-20">
                <a:solidFill>
                  <a:srgbClr val="000000"/>
                </a:solidFill>
                <a:latin typeface="Arial" panose="02020603050405020304" pitchFamily="2"/>
              </a:rPr>
              <a:t>/</a:t>
            </a:r>
            <a:r>
              <a:rPr lang="en-US" sz="205" spc="-20" baseline="-25000">
                <a:solidFill>
                  <a:srgbClr val="000000"/>
                </a:solidFill>
                <a:latin typeface="Arial" panose="02020603050405020304" pitchFamily="2"/>
              </a:rPr>
              <a:t>8</a:t>
            </a:r>
            <a:r>
              <a:rPr lang="en-US" sz="205" spc="-20">
                <a:solidFill>
                  <a:srgbClr val="000000"/>
                </a:solidFill>
                <a:latin typeface="Arial" panose="02020603050405020304" pitchFamily="2"/>
              </a:rPr>
              <a:t>" </a:t>
            </a:r>
          </a:p>
        </p:txBody>
      </p:sp>
      <p:sp>
        <p:nvSpPr>
          <p:cNvPr id="20" name="Text Placeholder 19"/>
          <p:cNvSpPr>
            <a:spLocks noGrp="1"/>
          </p:cNvSpPr>
          <p:nvPr>
            <p:ph type="body" idx="10"/>
          </p:nvPr>
        </p:nvSpPr>
        <p:spPr>
          <a:xfrm>
            <a:off x="9840757" y="1911494"/>
            <a:ext cx="392455" cy="32039"/>
          </a:xfrm>
          <a:prstGeom prst="rect">
            <a:avLst/>
          </a:prstGeom>
          <a:noFill/>
          <a:ln w="0" cmpd="sng">
            <a:noFill/>
            <a:prstDash val="solid"/>
          </a:ln>
        </p:spPr>
        <p:txBody>
          <a:bodyPr vert="horz" lIns="0" tIns="18415" rIns="0" bIns="0" anchor="t"/>
          <a:lstStyle>
            <a:lvl1pPr marL="0" marR="0" indent="0" algn="l">
              <a:lnSpc>
                <a:spcPts val="136"/>
              </a:lnSpc>
              <a:spcAft>
                <a:spcPts val="0"/>
              </a:spcAft>
              <a:tabLst>
                <a:tab pos="124688" algn="l"/>
                <a:tab pos="342891" algn="r"/>
              </a:tabLst>
              <a:defRPr/>
            </a:lvl1pPr>
          </a:lstStyle>
          <a:p>
            <a:pPr marL="0" marR="0" indent="0" algn="l">
              <a:lnSpc>
                <a:spcPts val="200"/>
              </a:lnSpc>
              <a:spcAft>
                <a:spcPts val="0"/>
              </a:spcAft>
              <a:tabLst>
                <a:tab pos="182880" algn="l"/>
                <a:tab pos="502920" algn="r"/>
              </a:tabLst>
            </a:pPr>
            <a:r>
              <a:rPr lang="en-US" sz="205" spc="-17">
                <a:solidFill>
                  <a:srgbClr val="000000"/>
                </a:solidFill>
                <a:latin typeface="Arial" panose="02020603050405020304" pitchFamily="2"/>
              </a:rPr>
              <a:t>21' - 9" 20' - 2 5/8" 33' - 11 </a:t>
            </a:r>
            <a:r>
              <a:rPr lang="en-US" sz="205" spc="-17" baseline="30000">
                <a:solidFill>
                  <a:srgbClr val="000000"/>
                </a:solidFill>
                <a:latin typeface="Arial" panose="02020603050405020304" pitchFamily="2"/>
              </a:rPr>
              <a:t>7</a:t>
            </a:r>
            <a:r>
              <a:rPr lang="en-US" sz="205" spc="-17">
                <a:solidFill>
                  <a:srgbClr val="000000"/>
                </a:solidFill>
                <a:latin typeface="Arial" panose="02020603050405020304" pitchFamily="2"/>
              </a:rPr>
              <a:t>/</a:t>
            </a:r>
            <a:r>
              <a:rPr lang="en-US" sz="205" spc="-17" baseline="-25000">
                <a:solidFill>
                  <a:srgbClr val="000000"/>
                </a:solidFill>
                <a:latin typeface="Arial" panose="02020603050405020304" pitchFamily="2"/>
              </a:rPr>
              <a:t>8</a:t>
            </a:r>
            <a:r>
              <a:rPr lang="en-US" sz="205" spc="-17">
                <a:solidFill>
                  <a:srgbClr val="000000"/>
                </a:solidFill>
                <a:latin typeface="Arial" panose="02020603050405020304" pitchFamily="2"/>
              </a:rPr>
              <a:t>" </a:t>
            </a:r>
          </a:p>
        </p:txBody>
      </p:sp>
      <p:sp>
        <p:nvSpPr>
          <p:cNvPr id="21" name="Text Placeholder 20"/>
          <p:cNvSpPr>
            <a:spLocks noGrp="1"/>
          </p:cNvSpPr>
          <p:nvPr>
            <p:ph type="body" idx="10"/>
          </p:nvPr>
        </p:nvSpPr>
        <p:spPr>
          <a:xfrm>
            <a:off x="9914965" y="649865"/>
            <a:ext cx="1892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spc="0">
                <a:solidFill>
                  <a:srgbClr val="000000"/>
                </a:solidFill>
                <a:latin typeface="Arial" panose="02020603050405020304" pitchFamily="2"/>
              </a:rPr>
              <a:t>1 </a:t>
            </a:r>
          </a:p>
        </p:txBody>
      </p:sp>
      <p:sp>
        <p:nvSpPr>
          <p:cNvPr id="22" name="Text Placeholder 21"/>
          <p:cNvSpPr>
            <a:spLocks noGrp="1"/>
          </p:cNvSpPr>
          <p:nvPr>
            <p:ph type="body" idx="10"/>
          </p:nvPr>
        </p:nvSpPr>
        <p:spPr>
          <a:xfrm>
            <a:off x="10081808" y="1082387"/>
            <a:ext cx="82176" cy="29874"/>
          </a:xfrm>
          <a:prstGeom prst="rect">
            <a:avLst/>
          </a:prstGeom>
          <a:noFill/>
          <a:ln w="0" cmpd="sng">
            <a:noFill/>
            <a:prstDash val="solid"/>
          </a:ln>
        </p:spPr>
        <p:txBody>
          <a:bodyPr vert="horz" lIns="0" tIns="18415" rIns="0" bIns="0" anchor="t"/>
          <a:lstStyle>
            <a:lvl1pPr marL="0" marR="0" indent="0" algn="l">
              <a:lnSpc>
                <a:spcPts val="136"/>
              </a:lnSpc>
              <a:spcAft>
                <a:spcPts val="0"/>
              </a:spcAft>
              <a:defRPr/>
            </a:lvl1pPr>
          </a:lstStyle>
          <a:p>
            <a:pPr marL="0" marR="0" indent="0" algn="l">
              <a:lnSpc>
                <a:spcPts val="200"/>
              </a:lnSpc>
              <a:spcAft>
                <a:spcPts val="0"/>
              </a:spcAft>
            </a:pPr>
            <a:r>
              <a:rPr lang="en-US" sz="205" spc="-20">
                <a:solidFill>
                  <a:srgbClr val="000000"/>
                </a:solidFill>
                <a:latin typeface="Arial" panose="02020603050405020304" pitchFamily="2"/>
              </a:rPr>
              <a:t>20' - 0" </a:t>
            </a:r>
          </a:p>
        </p:txBody>
      </p:sp>
      <p:sp>
        <p:nvSpPr>
          <p:cNvPr id="23" name="Text Placeholder 22"/>
          <p:cNvSpPr>
            <a:spLocks noGrp="1"/>
          </p:cNvSpPr>
          <p:nvPr>
            <p:ph type="body" idx="10"/>
          </p:nvPr>
        </p:nvSpPr>
        <p:spPr>
          <a:xfrm>
            <a:off x="10114678" y="1943533"/>
            <a:ext cx="13945" cy="41564"/>
          </a:xfrm>
          <a:prstGeom prst="rect">
            <a:avLst/>
          </a:prstGeom>
          <a:noFill/>
          <a:ln w="0" cmpd="sng">
            <a:noFill/>
            <a:prstDash val="solid"/>
          </a:ln>
        </p:spPr>
        <p:txBody>
          <a:bodyPr vert="horz" lIns="0" tIns="17145" rIns="0" bIns="0" anchor="t"/>
          <a:lstStyle>
            <a:lvl1pPr marL="0" marR="0" indent="0" algn="l">
              <a:lnSpc>
                <a:spcPts val="68"/>
              </a:lnSpc>
              <a:spcBef>
                <a:spcPts val="0"/>
              </a:spcBef>
              <a:spcAft>
                <a:spcPts val="0"/>
              </a:spcAft>
              <a:defRPr/>
            </a:lvl1pPr>
          </a:lstStyle>
          <a:p>
            <a:pPr marL="0" marR="0" indent="0" algn="l">
              <a:lnSpc>
                <a:spcPts val="200"/>
              </a:lnSpc>
              <a:spcAft>
                <a:spcPts val="0"/>
              </a:spcAft>
            </a:pPr>
            <a:r>
              <a:rPr lang="en-US" sz="205" spc="0">
                <a:solidFill>
                  <a:srgbClr val="000000"/>
                </a:solidFill>
                <a:latin typeface="Arial" panose="02020603050405020304" pitchFamily="2"/>
              </a:rPr>
              <a:t>- </a:t>
            </a:r>
          </a:p>
          <a:p>
            <a:pPr marL="0" marR="0" indent="0" algn="l">
              <a:lnSpc>
                <a:spcPts val="100"/>
              </a:lnSpc>
              <a:spcBef>
                <a:spcPts val="0"/>
              </a:spcBef>
              <a:spcAft>
                <a:spcPts val="0"/>
              </a:spcAft>
            </a:pPr>
            <a:r>
              <a:rPr lang="en-US" sz="205" spc="0">
                <a:solidFill>
                  <a:srgbClr val="000000"/>
                </a:solidFill>
                <a:latin typeface="Arial" panose="02020603050405020304" pitchFamily="2"/>
              </a:rPr>
              <a:t>- </a:t>
            </a:r>
          </a:p>
        </p:txBody>
      </p:sp>
      <p:sp>
        <p:nvSpPr>
          <p:cNvPr id="24" name="Text Placeholder 23"/>
          <p:cNvSpPr>
            <a:spLocks noGrp="1"/>
          </p:cNvSpPr>
          <p:nvPr>
            <p:ph type="body" idx="10"/>
          </p:nvPr>
        </p:nvSpPr>
        <p:spPr>
          <a:xfrm>
            <a:off x="10197353" y="1203181"/>
            <a:ext cx="34365" cy="27276"/>
          </a:xfrm>
          <a:prstGeom prst="rect">
            <a:avLst/>
          </a:prstGeom>
          <a:noFill/>
          <a:ln w="0" cmpd="sng">
            <a:noFill/>
            <a:prstDash val="solid"/>
          </a:ln>
        </p:spPr>
        <p:txBody>
          <a:bodyPr vert="vert270" lIns="0" tIns="0" rIns="25400" bIns="0" anchor="t"/>
          <a:lstStyle>
            <a:lvl1pPr marL="0" marR="0" indent="0" algn="l">
              <a:lnSpc>
                <a:spcPts val="68"/>
              </a:lnSpc>
              <a:spcAft>
                <a:spcPts val="0"/>
              </a:spcAft>
              <a:defRPr/>
            </a:lvl1pPr>
          </a:lstStyle>
          <a:p>
            <a:pPr marL="0" marR="0" indent="0" algn="l">
              <a:lnSpc>
                <a:spcPts val="100"/>
              </a:lnSpc>
              <a:spcAft>
                <a:spcPts val="0"/>
              </a:spcAft>
            </a:pPr>
            <a:r>
              <a:rPr lang="en-US" sz="205" spc="-61">
                <a:solidFill>
                  <a:srgbClr val="000000"/>
                </a:solidFill>
                <a:latin typeface="Times New Roman" panose="02020603050405020304" pitchFamily="1"/>
              </a:rPr>
              <a:t>20' - 0" </a:t>
            </a:r>
          </a:p>
        </p:txBody>
      </p:sp>
      <p:sp>
        <p:nvSpPr>
          <p:cNvPr id="25" name="Text Placeholder 24"/>
          <p:cNvSpPr>
            <a:spLocks noGrp="1"/>
          </p:cNvSpPr>
          <p:nvPr>
            <p:ph type="body" idx="10"/>
          </p:nvPr>
        </p:nvSpPr>
        <p:spPr>
          <a:xfrm>
            <a:off x="10197353" y="1460789"/>
            <a:ext cx="34365" cy="27276"/>
          </a:xfrm>
          <a:prstGeom prst="rect">
            <a:avLst/>
          </a:prstGeom>
          <a:noFill/>
          <a:ln w="0" cmpd="sng">
            <a:noFill/>
            <a:prstDash val="solid"/>
          </a:ln>
        </p:spPr>
        <p:txBody>
          <a:bodyPr vert="vert270" lIns="0" tIns="0" rIns="25400" bIns="0" anchor="t"/>
          <a:lstStyle>
            <a:lvl1pPr marL="0" marR="0" indent="0" algn="ctr">
              <a:lnSpc>
                <a:spcPts val="68"/>
              </a:lnSpc>
              <a:spcAft>
                <a:spcPts val="0"/>
              </a:spcAft>
              <a:defRPr/>
            </a:lvl1pPr>
          </a:lstStyle>
          <a:p>
            <a:pPr marL="0" marR="0" indent="0" algn="ctr">
              <a:lnSpc>
                <a:spcPts val="100"/>
              </a:lnSpc>
              <a:spcAft>
                <a:spcPts val="0"/>
              </a:spcAft>
            </a:pPr>
            <a:r>
              <a:rPr lang="en-US" sz="205" spc="-61">
                <a:solidFill>
                  <a:srgbClr val="000000"/>
                </a:solidFill>
                <a:latin typeface="Times New Roman" panose="02020603050405020304" pitchFamily="1"/>
              </a:rPr>
              <a:t>20' - 0" </a:t>
            </a:r>
          </a:p>
        </p:txBody>
      </p:sp>
      <p:sp>
        <p:nvSpPr>
          <p:cNvPr id="26" name="Text Placeholder 25"/>
          <p:cNvSpPr>
            <a:spLocks noGrp="1"/>
          </p:cNvSpPr>
          <p:nvPr>
            <p:ph type="body" idx="10"/>
          </p:nvPr>
        </p:nvSpPr>
        <p:spPr>
          <a:xfrm>
            <a:off x="10221259" y="930852"/>
            <a:ext cx="34365" cy="20782"/>
          </a:xfrm>
          <a:prstGeom prst="rect">
            <a:avLst/>
          </a:prstGeom>
          <a:noFill/>
          <a:ln w="0" cmpd="sng">
            <a:noFill/>
            <a:prstDash val="solid"/>
          </a:ln>
        </p:spPr>
        <p:txBody>
          <a:bodyPr vert="vert270" lIns="0" tIns="0" rIns="25400" bIns="0" anchor="t"/>
          <a:lstStyle>
            <a:lvl1pPr marL="0" marR="0" indent="0" algn="l">
              <a:lnSpc>
                <a:spcPts val="68"/>
              </a:lnSpc>
              <a:spcAft>
                <a:spcPts val="17"/>
              </a:spcAft>
              <a:defRPr/>
            </a:lvl1pPr>
          </a:lstStyle>
          <a:p>
            <a:pPr marL="0" marR="0" indent="0" algn="l">
              <a:lnSpc>
                <a:spcPts val="100"/>
              </a:lnSpc>
              <a:spcAft>
                <a:spcPts val="25"/>
              </a:spcAft>
            </a:pPr>
            <a:r>
              <a:rPr lang="en-US" sz="205" spc="-61">
                <a:solidFill>
                  <a:srgbClr val="000000"/>
                </a:solidFill>
                <a:latin typeface="Times New Roman" panose="02020603050405020304" pitchFamily="1"/>
              </a:rPr>
              <a:t>5' - 8" </a:t>
            </a:r>
          </a:p>
        </p:txBody>
      </p:sp>
      <p:sp>
        <p:nvSpPr>
          <p:cNvPr id="27" name="Text Placeholder 26"/>
          <p:cNvSpPr>
            <a:spLocks noGrp="1"/>
          </p:cNvSpPr>
          <p:nvPr>
            <p:ph type="body" idx="10"/>
          </p:nvPr>
        </p:nvSpPr>
        <p:spPr>
          <a:xfrm>
            <a:off x="10255624" y="920029"/>
            <a:ext cx="109071" cy="29874"/>
          </a:xfrm>
          <a:prstGeom prst="rect">
            <a:avLst/>
          </a:prstGeom>
          <a:noFill/>
          <a:ln w="0" cmpd="sng">
            <a:noFill/>
            <a:prstDash val="solid"/>
          </a:ln>
        </p:spPr>
        <p:txBody>
          <a:bodyPr vert="horz" lIns="0" tIns="21590" rIns="0" bIns="0" anchor="t"/>
          <a:lstStyle>
            <a:lvl1pPr marL="0" marR="0" indent="0" algn="l">
              <a:lnSpc>
                <a:spcPts val="68"/>
              </a:lnSpc>
              <a:spcAft>
                <a:spcPts val="0"/>
              </a:spcAft>
              <a:defRPr/>
            </a:lvl1pPr>
          </a:lstStyle>
          <a:p>
            <a:pPr marL="0" marR="0" indent="0" algn="l">
              <a:lnSpc>
                <a:spcPts val="100"/>
              </a:lnSpc>
              <a:spcAft>
                <a:spcPts val="0"/>
              </a:spcAft>
            </a:pPr>
            <a:r>
              <a:rPr lang="en-US" sz="205" b="1" spc="-65">
                <a:solidFill>
                  <a:srgbClr val="000000"/>
                </a:solidFill>
                <a:latin typeface="Arial" panose="02020603050405020304" pitchFamily="2"/>
              </a:rPr>
              <a:t>ELEV. LOBBY A </a:t>
            </a:r>
          </a:p>
        </p:txBody>
      </p:sp>
      <p:sp>
        <p:nvSpPr>
          <p:cNvPr id="28" name="Text Placeholder 27"/>
          <p:cNvSpPr>
            <a:spLocks noGrp="1"/>
          </p:cNvSpPr>
          <p:nvPr>
            <p:ph type="body" idx="10"/>
          </p:nvPr>
        </p:nvSpPr>
        <p:spPr>
          <a:xfrm>
            <a:off x="10380133" y="920029"/>
            <a:ext cx="78690" cy="29874"/>
          </a:xfrm>
          <a:prstGeom prst="rect">
            <a:avLst/>
          </a:prstGeom>
          <a:noFill/>
          <a:ln w="0" cmpd="sng">
            <a:noFill/>
            <a:prstDash val="solid"/>
          </a:ln>
        </p:spPr>
        <p:txBody>
          <a:bodyPr vert="horz" lIns="0" tIns="18415" rIns="0" bIns="0" anchor="t"/>
          <a:lstStyle>
            <a:lvl1pPr marL="0" marR="0" indent="0" algn="l">
              <a:lnSpc>
                <a:spcPts val="136"/>
              </a:lnSpc>
              <a:spcAft>
                <a:spcPts val="0"/>
              </a:spcAft>
              <a:defRPr/>
            </a:lvl1pPr>
          </a:lstStyle>
          <a:p>
            <a:pPr marL="0" marR="0" indent="0" algn="l">
              <a:lnSpc>
                <a:spcPts val="200"/>
              </a:lnSpc>
              <a:spcAft>
                <a:spcPts val="0"/>
              </a:spcAft>
            </a:pPr>
            <a:r>
              <a:rPr lang="en-US" sz="205" spc="-20">
                <a:solidFill>
                  <a:srgbClr val="000000"/>
                </a:solidFill>
                <a:latin typeface="Arial" panose="02020603050405020304" pitchFamily="2"/>
              </a:rPr>
              <a:t>20' - 0" </a:t>
            </a:r>
          </a:p>
        </p:txBody>
      </p:sp>
      <p:sp>
        <p:nvSpPr>
          <p:cNvPr id="29" name="Text Placeholder 28"/>
          <p:cNvSpPr>
            <a:spLocks noGrp="1"/>
          </p:cNvSpPr>
          <p:nvPr>
            <p:ph type="body" idx="10"/>
          </p:nvPr>
        </p:nvSpPr>
        <p:spPr>
          <a:xfrm>
            <a:off x="10415992" y="1948728"/>
            <a:ext cx="13945" cy="42430"/>
          </a:xfrm>
          <a:prstGeom prst="rect">
            <a:avLst/>
          </a:prstGeom>
          <a:noFill/>
          <a:ln w="0" cmpd="sng">
            <a:noFill/>
            <a:prstDash val="solid"/>
          </a:ln>
        </p:spPr>
        <p:txBody>
          <a:bodyPr vert="horz" lIns="0" tIns="18415" rIns="0" bIns="0" anchor="t"/>
          <a:lstStyle>
            <a:lvl1pPr marL="0" marR="0" indent="0" algn="l">
              <a:lnSpc>
                <a:spcPts val="68"/>
              </a:lnSpc>
              <a:spcBef>
                <a:spcPts val="0"/>
              </a:spcBef>
              <a:spcAft>
                <a:spcPts val="0"/>
              </a:spcAft>
              <a:defRPr/>
            </a:lvl1pPr>
          </a:lstStyle>
          <a:p>
            <a:pPr marL="0" marR="0" indent="0" algn="l">
              <a:lnSpc>
                <a:spcPts val="200"/>
              </a:lnSpc>
              <a:spcAft>
                <a:spcPts val="0"/>
              </a:spcAft>
            </a:pPr>
            <a:r>
              <a:rPr lang="en-US" sz="205" spc="0">
                <a:solidFill>
                  <a:srgbClr val="000000"/>
                </a:solidFill>
                <a:latin typeface="Arial" panose="02020603050405020304" pitchFamily="2"/>
              </a:rPr>
              <a:t>- </a:t>
            </a:r>
          </a:p>
          <a:p>
            <a:pPr marL="0" marR="0" indent="0" algn="l">
              <a:lnSpc>
                <a:spcPts val="100"/>
              </a:lnSpc>
              <a:spcBef>
                <a:spcPts val="0"/>
              </a:spcBef>
              <a:spcAft>
                <a:spcPts val="0"/>
              </a:spcAft>
            </a:pPr>
            <a:r>
              <a:rPr lang="en-US" sz="205" spc="0">
                <a:solidFill>
                  <a:srgbClr val="000000"/>
                </a:solidFill>
                <a:latin typeface="Arial" panose="02020603050405020304" pitchFamily="2"/>
              </a:rPr>
              <a:t>- </a:t>
            </a:r>
          </a:p>
        </p:txBody>
      </p:sp>
      <p:sp>
        <p:nvSpPr>
          <p:cNvPr id="30" name="Text Placeholder 29"/>
          <p:cNvSpPr>
            <a:spLocks noGrp="1"/>
          </p:cNvSpPr>
          <p:nvPr>
            <p:ph type="body" idx="10"/>
          </p:nvPr>
        </p:nvSpPr>
        <p:spPr>
          <a:xfrm>
            <a:off x="10451851" y="1911495"/>
            <a:ext cx="135965" cy="44161"/>
          </a:xfrm>
          <a:prstGeom prst="rect">
            <a:avLst/>
          </a:prstGeom>
          <a:noFill/>
          <a:ln w="0" cmpd="sng">
            <a:noFill/>
            <a:prstDash val="solid"/>
          </a:ln>
        </p:spPr>
        <p:txBody>
          <a:bodyPr vert="horz" lIns="0" tIns="0" rIns="0" bIns="0" anchor="t"/>
          <a:lstStyle>
            <a:lvl1pPr marL="0" marR="0" indent="0" algn="l">
              <a:lnSpc>
                <a:spcPts val="68"/>
              </a:lnSpc>
              <a:spcBef>
                <a:spcPts val="99"/>
              </a:spcBef>
              <a:spcAft>
                <a:spcPts val="0"/>
              </a:spcAft>
              <a:defRPr/>
            </a:lvl1pPr>
          </a:lstStyle>
          <a:p>
            <a:pPr marL="0" marR="0" indent="0" algn="l">
              <a:lnSpc>
                <a:spcPts val="200"/>
              </a:lnSpc>
              <a:spcAft>
                <a:spcPts val="0"/>
              </a:spcAft>
            </a:pPr>
            <a:r>
              <a:rPr lang="en-US" sz="205" spc="0">
                <a:solidFill>
                  <a:srgbClr val="000000"/>
                </a:solidFill>
                <a:latin typeface="Arial" panose="02020603050405020304" pitchFamily="2"/>
              </a:rPr>
              <a:t>ER T </a:t>
            </a:r>
          </a:p>
          <a:p>
            <a:pPr marL="0" marR="0" indent="0" algn="l">
              <a:lnSpc>
                <a:spcPts val="100"/>
              </a:lnSpc>
              <a:spcBef>
                <a:spcPts val="145"/>
              </a:spcBef>
              <a:spcAft>
                <a:spcPts val="0"/>
              </a:spcAft>
            </a:pPr>
            <a:r>
              <a:rPr lang="en-US" sz="205" spc="-24">
                <a:solidFill>
                  <a:srgbClr val="000000"/>
                </a:solidFill>
                <a:latin typeface="Arial" panose="02020603050405020304" pitchFamily="2"/>
              </a:rPr>
              <a:t>102' - 2 3/4" </a:t>
            </a:r>
          </a:p>
        </p:txBody>
      </p:sp>
      <p:sp>
        <p:nvSpPr>
          <p:cNvPr id="31" name="Text Placeholder 30"/>
          <p:cNvSpPr>
            <a:spLocks noGrp="1"/>
          </p:cNvSpPr>
          <p:nvPr>
            <p:ph type="body" idx="10"/>
          </p:nvPr>
        </p:nvSpPr>
        <p:spPr>
          <a:xfrm>
            <a:off x="10484224" y="1718830"/>
            <a:ext cx="34365" cy="24678"/>
          </a:xfrm>
          <a:prstGeom prst="rect">
            <a:avLst/>
          </a:prstGeom>
          <a:noFill/>
          <a:ln w="0" cmpd="sng">
            <a:noFill/>
            <a:prstDash val="solid"/>
          </a:ln>
        </p:spPr>
        <p:txBody>
          <a:bodyPr vert="vert270" lIns="0" tIns="0" rIns="25400" bIns="0" anchor="t"/>
          <a:lstStyle>
            <a:lvl1pPr marL="0" marR="0" indent="0" algn="l">
              <a:lnSpc>
                <a:spcPts val="68"/>
              </a:lnSpc>
              <a:spcAft>
                <a:spcPts val="0"/>
              </a:spcAft>
              <a:defRPr/>
            </a:lvl1pPr>
          </a:lstStyle>
          <a:p>
            <a:pPr marL="0" marR="0" indent="0" algn="l">
              <a:lnSpc>
                <a:spcPts val="100"/>
              </a:lnSpc>
              <a:spcAft>
                <a:spcPts val="0"/>
              </a:spcAft>
            </a:pPr>
            <a:r>
              <a:rPr lang="en-US" sz="205" spc="-61">
                <a:solidFill>
                  <a:srgbClr val="000000"/>
                </a:solidFill>
                <a:latin typeface="Times New Roman" panose="02020603050405020304" pitchFamily="1"/>
              </a:rPr>
              <a:t>20' - 0" </a:t>
            </a:r>
          </a:p>
        </p:txBody>
      </p:sp>
      <p:sp>
        <p:nvSpPr>
          <p:cNvPr id="32" name="Text Placeholder 31"/>
          <p:cNvSpPr>
            <a:spLocks noGrp="1"/>
          </p:cNvSpPr>
          <p:nvPr>
            <p:ph type="body" idx="10"/>
          </p:nvPr>
        </p:nvSpPr>
        <p:spPr>
          <a:xfrm>
            <a:off x="10532036" y="901845"/>
            <a:ext cx="34365" cy="25111"/>
          </a:xfrm>
          <a:prstGeom prst="rect">
            <a:avLst/>
          </a:prstGeom>
          <a:noFill/>
          <a:ln w="0" cmpd="sng">
            <a:noFill/>
            <a:prstDash val="solid"/>
          </a:ln>
        </p:spPr>
        <p:txBody>
          <a:bodyPr vert="vert270" lIns="0" tIns="0" rIns="25400" bIns="0" anchor="t"/>
          <a:lstStyle>
            <a:lvl1pPr marL="0" marR="0" indent="0" algn="l">
              <a:lnSpc>
                <a:spcPts val="68"/>
              </a:lnSpc>
              <a:spcAft>
                <a:spcPts val="0"/>
              </a:spcAft>
              <a:defRPr/>
            </a:lvl1pPr>
          </a:lstStyle>
          <a:p>
            <a:pPr marL="0" marR="0" indent="0" algn="l">
              <a:lnSpc>
                <a:spcPts val="100"/>
              </a:lnSpc>
              <a:spcAft>
                <a:spcPts val="0"/>
              </a:spcAft>
            </a:pPr>
            <a:r>
              <a:rPr lang="en-US" sz="205" spc="-61">
                <a:solidFill>
                  <a:srgbClr val="000000"/>
                </a:solidFill>
                <a:latin typeface="Times New Roman" panose="02020603050405020304" pitchFamily="1"/>
              </a:rPr>
              <a:t>20' - 0" </a:t>
            </a:r>
          </a:p>
        </p:txBody>
      </p:sp>
      <p:sp>
        <p:nvSpPr>
          <p:cNvPr id="33" name="Text Placeholder 32"/>
          <p:cNvSpPr>
            <a:spLocks noGrp="1"/>
          </p:cNvSpPr>
          <p:nvPr>
            <p:ph type="body" idx="10"/>
          </p:nvPr>
        </p:nvSpPr>
        <p:spPr>
          <a:xfrm>
            <a:off x="10614212" y="1911494"/>
            <a:ext cx="468655" cy="48491"/>
          </a:xfrm>
          <a:prstGeom prst="rect">
            <a:avLst/>
          </a:prstGeom>
          <a:noFill/>
          <a:ln w="0" cmpd="sng">
            <a:noFill/>
            <a:prstDash val="solid"/>
          </a:ln>
        </p:spPr>
        <p:txBody>
          <a:bodyPr vert="horz" lIns="0" tIns="0" rIns="0" bIns="0" anchor="t"/>
          <a:lstStyle>
            <a:lvl1pPr marL="0" marR="0" indent="0" algn="l">
              <a:lnSpc>
                <a:spcPts val="68"/>
              </a:lnSpc>
              <a:spcBef>
                <a:spcPts val="0"/>
              </a:spcBef>
              <a:spcAft>
                <a:spcPts val="0"/>
              </a:spcAft>
              <a:tabLst>
                <a:tab pos="405235" algn="r"/>
              </a:tabLst>
              <a:defRPr/>
            </a:lvl1pPr>
          </a:lstStyle>
          <a:p>
            <a:pPr marL="0" marR="0" indent="0" algn="l">
              <a:lnSpc>
                <a:spcPts val="200"/>
              </a:lnSpc>
              <a:spcAft>
                <a:spcPts val="0"/>
              </a:spcAft>
              <a:tabLst>
                <a:tab pos="594360" algn="r"/>
              </a:tabLst>
            </a:pPr>
            <a:r>
              <a:rPr lang="en-US" sz="205" spc="0">
                <a:solidFill>
                  <a:srgbClr val="000000"/>
                </a:solidFill>
                <a:latin typeface="Arial" panose="02020603050405020304" pitchFamily="2"/>
              </a:rPr>
              <a:t>00 S ORM </a:t>
            </a:r>
          </a:p>
          <a:p>
            <a:pPr marL="0" marR="0" indent="0" algn="r">
              <a:lnSpc>
                <a:spcPts val="100"/>
              </a:lnSpc>
              <a:spcBef>
                <a:spcPts val="145"/>
              </a:spcBef>
              <a:spcAft>
                <a:spcPts val="0"/>
              </a:spcAft>
            </a:pPr>
            <a:r>
              <a:rPr lang="en-US" sz="205" spc="-51">
                <a:solidFill>
                  <a:srgbClr val="000000"/>
                </a:solidFill>
                <a:latin typeface="Arial" panose="02020603050405020304" pitchFamily="2"/>
              </a:rPr>
              <a:t>100' - 5 </a:t>
            </a:r>
            <a:r>
              <a:rPr lang="en-US" sz="205" spc="-51" baseline="30000">
                <a:solidFill>
                  <a:srgbClr val="000000"/>
                </a:solidFill>
                <a:latin typeface="Arial" panose="02020603050405020304" pitchFamily="2"/>
              </a:rPr>
              <a:t>1</a:t>
            </a:r>
            <a:r>
              <a:rPr lang="en-US" sz="205" spc="-51">
                <a:solidFill>
                  <a:srgbClr val="000000"/>
                </a:solidFill>
                <a:latin typeface="Arial" panose="02020603050405020304" pitchFamily="2"/>
              </a:rPr>
              <a:t>/</a:t>
            </a:r>
            <a:r>
              <a:rPr lang="en-US" sz="205" spc="-51" baseline="-25000">
                <a:solidFill>
                  <a:srgbClr val="000000"/>
                </a:solidFill>
                <a:latin typeface="Arial" panose="02020603050405020304" pitchFamily="2"/>
              </a:rPr>
              <a:t>8</a:t>
            </a:r>
            <a:r>
              <a:rPr lang="en-US" sz="205" spc="-51">
                <a:solidFill>
                  <a:srgbClr val="000000"/>
                </a:solidFill>
                <a:latin typeface="Arial" panose="02020603050405020304" pitchFamily="2"/>
              </a:rPr>
              <a:t>" </a:t>
            </a:r>
          </a:p>
          <a:p>
            <a:pPr marL="0" marR="0" indent="0" algn="l">
              <a:lnSpc>
                <a:spcPts val="100"/>
              </a:lnSpc>
              <a:spcBef>
                <a:spcPts val="0"/>
              </a:spcBef>
              <a:spcAft>
                <a:spcPts val="0"/>
              </a:spcAft>
            </a:pPr>
            <a:r>
              <a:rPr lang="en-US" sz="205" spc="-55">
                <a:solidFill>
                  <a:srgbClr val="000000"/>
                </a:solidFill>
                <a:latin typeface="Arial" panose="02020603050405020304" pitchFamily="2"/>
              </a:rPr>
              <a:t>256' - 10 3/8" </a:t>
            </a:r>
          </a:p>
        </p:txBody>
      </p:sp>
      <p:sp>
        <p:nvSpPr>
          <p:cNvPr id="34" name="Text Placeholder 33"/>
          <p:cNvSpPr>
            <a:spLocks noGrp="1"/>
          </p:cNvSpPr>
          <p:nvPr>
            <p:ph type="body" idx="10"/>
          </p:nvPr>
        </p:nvSpPr>
        <p:spPr>
          <a:xfrm>
            <a:off x="10651067" y="984539"/>
            <a:ext cx="251510" cy="67108"/>
          </a:xfrm>
          <a:prstGeom prst="rect">
            <a:avLst/>
          </a:prstGeom>
          <a:noFill/>
          <a:ln w="0" cmpd="sng">
            <a:noFill/>
            <a:prstDash val="solid"/>
          </a:ln>
        </p:spPr>
        <p:txBody>
          <a:bodyPr vert="horz" lIns="0" tIns="18415" rIns="0" bIns="0" anchor="t"/>
          <a:lstStyle>
            <a:lvl1pPr marL="93516" marR="0" indent="0" algn="l">
              <a:lnSpc>
                <a:spcPts val="68"/>
              </a:lnSpc>
              <a:spcBef>
                <a:spcPts val="0"/>
              </a:spcBef>
              <a:spcAft>
                <a:spcPts val="0"/>
              </a:spcAft>
              <a:tabLst>
                <a:tab pos="31172" algn="l"/>
              </a:tabLst>
              <a:defRPr/>
            </a:lvl1pPr>
          </a:lstStyle>
          <a:p>
            <a:pPr marL="91440" marR="0" indent="0" algn="l">
              <a:lnSpc>
                <a:spcPts val="200"/>
              </a:lnSpc>
              <a:spcAft>
                <a:spcPts val="0"/>
              </a:spcAft>
              <a:tabLst>
                <a:tab pos="91440" algn="l"/>
              </a:tabLst>
            </a:pPr>
            <a:r>
              <a:rPr lang="en-US" sz="205" spc="-24">
                <a:solidFill>
                  <a:srgbClr val="000000"/>
                </a:solidFill>
                <a:latin typeface="Arial" panose="02020603050405020304" pitchFamily="2"/>
              </a:rPr>
              <a:t>10' - 0" 11' - 4 3/4" </a:t>
            </a:r>
          </a:p>
          <a:p>
            <a:pPr marL="0" marR="0" indent="0" algn="l">
              <a:lnSpc>
                <a:spcPts val="200"/>
              </a:lnSpc>
              <a:spcBef>
                <a:spcPts val="90"/>
              </a:spcBef>
              <a:spcAft>
                <a:spcPts val="0"/>
              </a:spcAft>
              <a:tabLst>
                <a:tab pos="45720" algn="l"/>
              </a:tabLst>
            </a:pPr>
            <a:r>
              <a:rPr lang="en-US" sz="205" spc="85">
                <a:solidFill>
                  <a:srgbClr val="000000"/>
                </a:solidFill>
                <a:latin typeface="Arial" panose="02020603050405020304" pitchFamily="2"/>
              </a:rPr>
              <a:t>19 10 </a:t>
            </a:r>
          </a:p>
          <a:p>
            <a:pPr marL="137160" marR="0" indent="0" algn="l">
              <a:lnSpc>
                <a:spcPts val="100"/>
              </a:lnSpc>
              <a:spcBef>
                <a:spcPts val="0"/>
              </a:spcBef>
              <a:spcAft>
                <a:spcPts val="0"/>
              </a:spcAft>
            </a:pPr>
            <a:r>
              <a:rPr lang="en-US" sz="205" spc="0">
                <a:solidFill>
                  <a:srgbClr val="000000"/>
                </a:solidFill>
                <a:latin typeface="Arial" panose="02020603050405020304" pitchFamily="2"/>
              </a:rPr>
              <a:t>DN </a:t>
            </a:r>
          </a:p>
        </p:txBody>
      </p:sp>
      <p:sp>
        <p:nvSpPr>
          <p:cNvPr id="35" name="Text Placeholder 34"/>
          <p:cNvSpPr>
            <a:spLocks noGrp="1"/>
          </p:cNvSpPr>
          <p:nvPr>
            <p:ph type="body" idx="10"/>
          </p:nvPr>
        </p:nvSpPr>
        <p:spPr>
          <a:xfrm>
            <a:off x="10673479" y="477549"/>
            <a:ext cx="127996" cy="27276"/>
          </a:xfrm>
          <a:prstGeom prst="rect">
            <a:avLst/>
          </a:prstGeom>
          <a:noFill/>
          <a:ln w="0" cmpd="sng">
            <a:noFill/>
            <a:prstDash val="solid"/>
          </a:ln>
        </p:spPr>
        <p:txBody>
          <a:bodyPr vert="horz" lIns="0" tIns="18415" rIns="0" bIns="0" anchor="t"/>
          <a:lstStyle>
            <a:lvl1pPr marL="0" marR="0" indent="0" algn="l">
              <a:lnSpc>
                <a:spcPts val="68"/>
              </a:lnSpc>
              <a:spcAft>
                <a:spcPts val="0"/>
              </a:spcAft>
              <a:defRPr/>
            </a:lvl1pPr>
          </a:lstStyle>
          <a:p>
            <a:pPr marL="0" marR="0" indent="0" algn="l">
              <a:lnSpc>
                <a:spcPts val="100"/>
              </a:lnSpc>
              <a:spcAft>
                <a:spcPts val="0"/>
              </a:spcAft>
            </a:pPr>
            <a:r>
              <a:rPr lang="en-US" sz="205" spc="-27">
                <a:solidFill>
                  <a:srgbClr val="000000"/>
                </a:solidFill>
                <a:latin typeface="Arial" panose="02020603050405020304" pitchFamily="2"/>
              </a:rPr>
              <a:t>293' - 1 5/8" </a:t>
            </a:r>
          </a:p>
        </p:txBody>
      </p:sp>
      <p:sp>
        <p:nvSpPr>
          <p:cNvPr id="36" name="Text Placeholder 35"/>
          <p:cNvSpPr>
            <a:spLocks noGrp="1"/>
          </p:cNvSpPr>
          <p:nvPr>
            <p:ph type="body" idx="10"/>
          </p:nvPr>
        </p:nvSpPr>
        <p:spPr>
          <a:xfrm>
            <a:off x="10702365" y="2021465"/>
            <a:ext cx="62753" cy="42430"/>
          </a:xfrm>
          <a:prstGeom prst="rect">
            <a:avLst/>
          </a:prstGeom>
          <a:noFill/>
          <a:ln w="0" cmpd="sng">
            <a:noFill/>
            <a:prstDash val="solid"/>
          </a:ln>
        </p:spPr>
        <p:txBody>
          <a:bodyPr vert="horz" lIns="0" tIns="25400" rIns="0" bIns="0" anchor="t"/>
          <a:lstStyle>
            <a:lvl1pPr marL="0" marR="0" indent="0" algn="l">
              <a:lnSpc>
                <a:spcPts val="68"/>
              </a:lnSpc>
              <a:spcAft>
                <a:spcPts val="0"/>
              </a:spcAft>
              <a:defRPr/>
            </a:lvl1pPr>
          </a:lstStyle>
          <a:p>
            <a:pPr marL="0" marR="0" indent="0" algn="l">
              <a:lnSpc>
                <a:spcPts val="100"/>
              </a:lnSpc>
              <a:spcAft>
                <a:spcPts val="0"/>
              </a:spcAft>
            </a:pPr>
            <a:r>
              <a:rPr lang="en-US" sz="205" spc="-31">
                <a:solidFill>
                  <a:srgbClr val="000000"/>
                </a:solidFill>
                <a:latin typeface="Arial" panose="02020603050405020304" pitchFamily="2"/>
              </a:rPr>
              <a:t>2 A401 </a:t>
            </a:r>
          </a:p>
        </p:txBody>
      </p:sp>
      <p:sp>
        <p:nvSpPr>
          <p:cNvPr id="37" name="Text Placeholder 36"/>
          <p:cNvSpPr>
            <a:spLocks noGrp="1"/>
          </p:cNvSpPr>
          <p:nvPr>
            <p:ph type="body" idx="10"/>
          </p:nvPr>
        </p:nvSpPr>
        <p:spPr>
          <a:xfrm>
            <a:off x="10756153" y="737755"/>
            <a:ext cx="34863" cy="39399"/>
          </a:xfrm>
          <a:prstGeom prst="rect">
            <a:avLst/>
          </a:prstGeom>
          <a:noFill/>
          <a:ln w="0" cmpd="sng">
            <a:noFill/>
            <a:prstDash val="solid"/>
          </a:ln>
        </p:spPr>
        <p:txBody>
          <a:bodyPr vert="vert270" lIns="0" tIns="0" rIns="26035" bIns="0" anchor="t"/>
          <a:lstStyle>
            <a:lvl1pPr marL="0" marR="0" indent="0" algn="l">
              <a:lnSpc>
                <a:spcPts val="68"/>
              </a:lnSpc>
              <a:spcAft>
                <a:spcPts val="0"/>
              </a:spcAft>
              <a:defRPr/>
            </a:lvl1pPr>
          </a:lstStyle>
          <a:p>
            <a:pPr marL="0" marR="0" indent="0" algn="l">
              <a:lnSpc>
                <a:spcPts val="100"/>
              </a:lnSpc>
              <a:spcAft>
                <a:spcPts val="0"/>
              </a:spcAft>
            </a:pPr>
            <a:r>
              <a:rPr lang="en-US" sz="205" spc="-61">
                <a:solidFill>
                  <a:srgbClr val="000000"/>
                </a:solidFill>
                <a:latin typeface="Times New Roman" panose="02020603050405020304" pitchFamily="1"/>
              </a:rPr>
              <a:t>10' - 7 5/8" </a:t>
            </a:r>
          </a:p>
        </p:txBody>
      </p:sp>
      <p:sp>
        <p:nvSpPr>
          <p:cNvPr id="38" name="Text Placeholder 37"/>
          <p:cNvSpPr>
            <a:spLocks noGrp="1"/>
          </p:cNvSpPr>
          <p:nvPr>
            <p:ph type="body" idx="10"/>
          </p:nvPr>
        </p:nvSpPr>
        <p:spPr>
          <a:xfrm>
            <a:off x="10736231" y="1809750"/>
            <a:ext cx="133475" cy="52388"/>
          </a:xfrm>
          <a:prstGeom prst="rect">
            <a:avLst/>
          </a:prstGeom>
          <a:noFill/>
          <a:ln w="0" cmpd="sng">
            <a:noFill/>
            <a:prstDash val="solid"/>
          </a:ln>
        </p:spPr>
        <p:txBody>
          <a:bodyPr vert="horz" lIns="0" tIns="10795" rIns="0" bIns="0" anchor="t"/>
          <a:lstStyle>
            <a:lvl1pPr marL="0" marR="0" indent="0" algn="l">
              <a:lnSpc>
                <a:spcPts val="136"/>
              </a:lnSpc>
              <a:spcAft>
                <a:spcPts val="0"/>
              </a:spcAft>
              <a:defRPr/>
            </a:lvl1pPr>
          </a:lstStyle>
          <a:p>
            <a:pPr marL="0" marR="0" indent="0" algn="l">
              <a:lnSpc>
                <a:spcPts val="200"/>
              </a:lnSpc>
              <a:spcAft>
                <a:spcPts val="0"/>
              </a:spcAft>
            </a:pPr>
            <a:r>
              <a:rPr lang="en-US" sz="205" spc="-41">
                <a:solidFill>
                  <a:srgbClr val="000000"/>
                </a:solidFill>
                <a:latin typeface="Arial" panose="02020603050405020304" pitchFamily="2"/>
              </a:rPr>
              <a:t>7' - 4 3/4" </a:t>
            </a:r>
            <a:r>
              <a:rPr lang="en-US" sz="205" b="1" spc="-41">
                <a:solidFill>
                  <a:srgbClr val="000000"/>
                </a:solidFill>
                <a:latin typeface="Arial" panose="02020603050405020304" pitchFamily="2"/>
              </a:rPr>
              <a:t>ELEV. LOBBY C </a:t>
            </a:r>
          </a:p>
        </p:txBody>
      </p:sp>
      <p:sp>
        <p:nvSpPr>
          <p:cNvPr id="39" name="Text Placeholder 38"/>
          <p:cNvSpPr>
            <a:spLocks noGrp="1"/>
          </p:cNvSpPr>
          <p:nvPr>
            <p:ph type="body" idx="10"/>
          </p:nvPr>
        </p:nvSpPr>
        <p:spPr>
          <a:xfrm>
            <a:off x="10862734" y="730828"/>
            <a:ext cx="79188" cy="29874"/>
          </a:xfrm>
          <a:prstGeom prst="rect">
            <a:avLst/>
          </a:prstGeom>
          <a:noFill/>
          <a:ln w="0" cmpd="sng">
            <a:noFill/>
            <a:prstDash val="solid"/>
          </a:ln>
        </p:spPr>
        <p:txBody>
          <a:bodyPr vert="horz" lIns="0" tIns="21590" rIns="0" bIns="0" anchor="t"/>
          <a:lstStyle>
            <a:lvl1pPr marL="0" marR="0" indent="0" algn="l">
              <a:lnSpc>
                <a:spcPts val="136"/>
              </a:lnSpc>
              <a:spcAft>
                <a:spcPts val="0"/>
              </a:spcAft>
              <a:defRPr/>
            </a:lvl1pPr>
          </a:lstStyle>
          <a:p>
            <a:pPr marL="0" marR="0" indent="0" algn="l">
              <a:lnSpc>
                <a:spcPts val="200"/>
              </a:lnSpc>
              <a:spcAft>
                <a:spcPts val="0"/>
              </a:spcAft>
            </a:pPr>
            <a:r>
              <a:rPr lang="en-US" sz="205" b="1" spc="-72">
                <a:solidFill>
                  <a:srgbClr val="000000"/>
                </a:solidFill>
                <a:latin typeface="Arial" panose="02020603050405020304" pitchFamily="2"/>
              </a:rPr>
              <a:t>STORAGE </a:t>
            </a:r>
          </a:p>
        </p:txBody>
      </p:sp>
      <p:sp>
        <p:nvSpPr>
          <p:cNvPr id="40" name="Text Placeholder 39"/>
          <p:cNvSpPr>
            <a:spLocks noGrp="1"/>
          </p:cNvSpPr>
          <p:nvPr>
            <p:ph type="body" idx="10"/>
          </p:nvPr>
        </p:nvSpPr>
        <p:spPr>
          <a:xfrm>
            <a:off x="11171020" y="930420"/>
            <a:ext cx="105584" cy="29874"/>
          </a:xfrm>
          <a:prstGeom prst="rect">
            <a:avLst/>
          </a:prstGeom>
          <a:noFill/>
          <a:ln w="0" cmpd="sng">
            <a:noFill/>
            <a:prstDash val="solid"/>
          </a:ln>
        </p:spPr>
        <p:txBody>
          <a:bodyPr vert="horz" lIns="0" tIns="21590" rIns="0" bIns="0" anchor="t"/>
          <a:lstStyle>
            <a:lvl1pPr marL="0" marR="0" indent="0" algn="l">
              <a:lnSpc>
                <a:spcPts val="136"/>
              </a:lnSpc>
              <a:spcAft>
                <a:spcPts val="0"/>
              </a:spcAft>
              <a:defRPr/>
            </a:lvl1pPr>
          </a:lstStyle>
          <a:p>
            <a:pPr marL="0" marR="0" indent="0" algn="l">
              <a:lnSpc>
                <a:spcPts val="200"/>
              </a:lnSpc>
              <a:spcAft>
                <a:spcPts val="0"/>
              </a:spcAft>
            </a:pPr>
            <a:r>
              <a:rPr lang="en-US" sz="205" b="1" spc="-65">
                <a:solidFill>
                  <a:srgbClr val="000000"/>
                </a:solidFill>
                <a:latin typeface="Arial" panose="02020603050405020304" pitchFamily="2"/>
              </a:rPr>
              <a:t>ELEV. LOBBY </a:t>
            </a:r>
          </a:p>
        </p:txBody>
      </p:sp>
      <p:sp>
        <p:nvSpPr>
          <p:cNvPr id="41" name="Text Placeholder 40"/>
          <p:cNvSpPr>
            <a:spLocks noGrp="1"/>
          </p:cNvSpPr>
          <p:nvPr>
            <p:ph type="body" idx="10"/>
          </p:nvPr>
        </p:nvSpPr>
        <p:spPr>
          <a:xfrm>
            <a:off x="11251702" y="708747"/>
            <a:ext cx="34365" cy="22947"/>
          </a:xfrm>
          <a:prstGeom prst="rect">
            <a:avLst/>
          </a:prstGeom>
          <a:noFill/>
          <a:ln w="0" cmpd="sng">
            <a:noFill/>
            <a:prstDash val="solid"/>
          </a:ln>
        </p:spPr>
        <p:txBody>
          <a:bodyPr vert="vert270" lIns="0" tIns="0" rIns="25400" bIns="0" anchor="t"/>
          <a:lstStyle>
            <a:lvl1pPr marL="0" marR="0" indent="0" algn="l">
              <a:lnSpc>
                <a:spcPts val="68"/>
              </a:lnSpc>
              <a:spcAft>
                <a:spcPts val="0"/>
              </a:spcAft>
              <a:defRPr/>
            </a:lvl1pPr>
          </a:lstStyle>
          <a:p>
            <a:pPr marL="0" marR="0" indent="0" algn="l">
              <a:lnSpc>
                <a:spcPts val="100"/>
              </a:lnSpc>
              <a:spcAft>
                <a:spcPts val="0"/>
              </a:spcAft>
            </a:pPr>
            <a:r>
              <a:rPr lang="en-US" sz="205" spc="-58">
                <a:solidFill>
                  <a:srgbClr val="000000"/>
                </a:solidFill>
                <a:latin typeface="Times New Roman" panose="02020603050405020304" pitchFamily="1"/>
              </a:rPr>
              <a:t>4' - 0" </a:t>
            </a:r>
          </a:p>
        </p:txBody>
      </p:sp>
      <p:sp>
        <p:nvSpPr>
          <p:cNvPr id="42" name="Text Placeholder 41"/>
          <p:cNvSpPr>
            <a:spLocks noGrp="1"/>
          </p:cNvSpPr>
          <p:nvPr>
            <p:ph type="body" idx="10"/>
          </p:nvPr>
        </p:nvSpPr>
        <p:spPr>
          <a:xfrm>
            <a:off x="11258674" y="753341"/>
            <a:ext cx="73710" cy="29874"/>
          </a:xfrm>
          <a:prstGeom prst="rect">
            <a:avLst/>
          </a:prstGeom>
          <a:noFill/>
          <a:ln w="0" cmpd="sng">
            <a:noFill/>
            <a:prstDash val="solid"/>
          </a:ln>
        </p:spPr>
        <p:txBody>
          <a:bodyPr vert="horz" lIns="0" tIns="18415" rIns="0" bIns="0" anchor="t"/>
          <a:lstStyle>
            <a:lvl1pPr marL="0" marR="0" indent="0" algn="l">
              <a:lnSpc>
                <a:spcPts val="136"/>
              </a:lnSpc>
              <a:spcAft>
                <a:spcPts val="0"/>
              </a:spcAft>
              <a:defRPr/>
            </a:lvl1pPr>
          </a:lstStyle>
          <a:p>
            <a:pPr marL="0" marR="0" indent="0" algn="l">
              <a:lnSpc>
                <a:spcPts val="200"/>
              </a:lnSpc>
              <a:spcAft>
                <a:spcPts val="0"/>
              </a:spcAft>
            </a:pPr>
            <a:r>
              <a:rPr lang="en-US" sz="205" spc="-27">
                <a:solidFill>
                  <a:srgbClr val="000000"/>
                </a:solidFill>
                <a:latin typeface="Arial Narrow" panose="02020603050405020304" pitchFamily="2"/>
              </a:rPr>
              <a:t>INTAKE </a:t>
            </a:r>
          </a:p>
        </p:txBody>
      </p:sp>
    </p:spTree>
    <p:extLst>
      <p:ext uri="{BB962C8B-B14F-4D97-AF65-F5344CB8AC3E}">
        <p14:creationId xmlns:p14="http://schemas.microsoft.com/office/powerpoint/2010/main" val="2709874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layout 13">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368051" y="296141"/>
            <a:ext cx="11403106" cy="127289"/>
          </a:xfrm>
          <a:prstGeom prst="rect">
            <a:avLst/>
          </a:prstGeom>
          <a:noFill/>
          <a:ln w="0" cmpd="sng">
            <a:noFill/>
            <a:prstDash val="solid"/>
          </a:ln>
        </p:spPr>
        <p:txBody>
          <a:bodyPr vert="horz" lIns="0" tIns="0" rIns="0" bIns="0" anchor="t"/>
          <a:lstStyle>
            <a:lvl1pPr marL="0" marR="0" indent="0" algn="r">
              <a:lnSpc>
                <a:spcPts val="545"/>
              </a:lnSpc>
              <a:spcBef>
                <a:spcPts val="0"/>
              </a:spcBef>
              <a:spcAft>
                <a:spcPts val="0"/>
              </a:spcAft>
              <a:tabLst>
                <a:tab pos="9102194" algn="l"/>
              </a:tabLst>
              <a:defRPr/>
            </a:lvl1pPr>
          </a:lstStyle>
          <a:p>
            <a:pPr marL="0" marR="0" indent="0" algn="l">
              <a:lnSpc>
                <a:spcPts val="700"/>
              </a:lnSpc>
              <a:spcAft>
                <a:spcPts val="0"/>
              </a:spcAft>
              <a:tabLst>
                <a:tab pos="13350240" algn="l"/>
              </a:tabLst>
            </a:pPr>
            <a:r>
              <a:rPr lang="en-US" sz="818" b="1" spc="-3">
                <a:solidFill>
                  <a:srgbClr val="888888"/>
                </a:solidFill>
                <a:latin typeface="Century Gothic" panose="02020603050405020304" pitchFamily="2"/>
              </a:rPr>
              <a:t>LEVEL P1 </a:t>
            </a:r>
            <a:r>
              <a:rPr lang="en-US" sz="273" spc="-3">
                <a:solidFill>
                  <a:srgbClr val="888888"/>
                </a:solidFill>
                <a:latin typeface="Arial" panose="02020603050405020304" pitchFamily="2"/>
              </a:rPr>
              <a:t>TURAL KEYNOTES </a:t>
            </a:r>
          </a:p>
          <a:p>
            <a:pPr marL="0" marR="0" indent="0" algn="r">
              <a:lnSpc>
                <a:spcPts val="800"/>
              </a:lnSpc>
              <a:spcBef>
                <a:spcPts val="0"/>
              </a:spcBef>
              <a:spcAft>
                <a:spcPts val="0"/>
              </a:spcAft>
            </a:pPr>
            <a:r>
              <a:rPr lang="en-US" sz="818" b="1" spc="0">
                <a:solidFill>
                  <a:srgbClr val="888888"/>
                </a:solidFill>
                <a:latin typeface="Century Gothic" panose="02020603050405020304" pitchFamily="2"/>
              </a:rPr>
              <a:t>PREVIOUS PLAN </a:t>
            </a:r>
          </a:p>
        </p:txBody>
      </p:sp>
      <p:sp>
        <p:nvSpPr>
          <p:cNvPr id="5" name="Text Placeholder 4"/>
          <p:cNvSpPr>
            <a:spLocks noGrp="1"/>
          </p:cNvSpPr>
          <p:nvPr>
            <p:ph type="body" idx="10"/>
          </p:nvPr>
        </p:nvSpPr>
        <p:spPr>
          <a:xfrm>
            <a:off x="3574926" y="3145848"/>
            <a:ext cx="242047" cy="48491"/>
          </a:xfrm>
          <a:prstGeom prst="rect">
            <a:avLst/>
          </a:prstGeom>
          <a:noFill/>
          <a:ln w="0" cmpd="sng">
            <a:noFill/>
            <a:prstDash val="solid"/>
          </a:ln>
        </p:spPr>
        <p:txBody>
          <a:bodyPr vert="horz" lIns="0" tIns="16510" rIns="0" bIns="0" anchor="t"/>
          <a:lstStyle>
            <a:lvl1pPr marL="62344" marR="0" indent="0" algn="l">
              <a:lnSpc>
                <a:spcPts val="136"/>
              </a:lnSpc>
              <a:spcAft>
                <a:spcPts val="0"/>
              </a:spcAft>
              <a:defRPr/>
            </a:lvl1pPr>
          </a:lstStyle>
          <a:p>
            <a:pPr marL="91440" marR="0" indent="0" algn="l">
              <a:lnSpc>
                <a:spcPts val="200"/>
              </a:lnSpc>
              <a:spcAft>
                <a:spcPts val="0"/>
              </a:spcAft>
            </a:pPr>
            <a:r>
              <a:rPr lang="en-US" sz="205" b="1" spc="0">
                <a:solidFill>
                  <a:srgbClr val="000000"/>
                </a:solidFill>
                <a:latin typeface="Arial" panose="02020603050405020304" pitchFamily="2"/>
              </a:rPr>
              <a:t>BIKE STORAGE </a:t>
            </a:r>
            <a:r>
              <a:rPr lang="en-US" sz="205" spc="0">
                <a:solidFill>
                  <a:srgbClr val="000000"/>
                </a:solidFill>
                <a:latin typeface="Arial" panose="02020603050405020304" pitchFamily="2"/>
              </a:rPr>
              <a:t>S-052 </a:t>
            </a:r>
          </a:p>
        </p:txBody>
      </p:sp>
      <p:sp>
        <p:nvSpPr>
          <p:cNvPr id="6" name="Text Placeholder 5"/>
          <p:cNvSpPr>
            <a:spLocks noGrp="1"/>
          </p:cNvSpPr>
          <p:nvPr>
            <p:ph type="body" idx="10"/>
          </p:nvPr>
        </p:nvSpPr>
        <p:spPr>
          <a:xfrm>
            <a:off x="3976346" y="4692361"/>
            <a:ext cx="208678" cy="66675"/>
          </a:xfrm>
          <a:prstGeom prst="rect">
            <a:avLst/>
          </a:prstGeom>
          <a:noFill/>
          <a:ln w="0" cmpd="sng">
            <a:noFill/>
            <a:prstDash val="solid"/>
          </a:ln>
        </p:spPr>
        <p:txBody>
          <a:bodyPr vert="horz" lIns="0" tIns="0" rIns="0" bIns="0" anchor="t"/>
          <a:lstStyle>
            <a:lvl1pPr marL="0" marR="0" indent="0" algn="l">
              <a:lnSpc>
                <a:spcPts val="273"/>
              </a:lnSpc>
              <a:spcAft>
                <a:spcPts val="0"/>
              </a:spcAft>
              <a:defRPr/>
            </a:lvl1pPr>
          </a:lstStyle>
          <a:p>
            <a:pPr marL="0" marR="0" indent="0" algn="l">
              <a:lnSpc>
                <a:spcPts val="400"/>
              </a:lnSpc>
              <a:spcAft>
                <a:spcPts val="0"/>
              </a:spcAft>
            </a:pPr>
            <a:r>
              <a:rPr lang="en-US" sz="205" spc="61">
                <a:solidFill>
                  <a:srgbClr val="000000"/>
                </a:solidFill>
                <a:latin typeface="Arial Narrow" panose="02020603050405020304" pitchFamily="2"/>
              </a:rPr>
              <a:t>GARAGE EXHAUST </a:t>
            </a:r>
          </a:p>
        </p:txBody>
      </p:sp>
      <p:sp>
        <p:nvSpPr>
          <p:cNvPr id="7" name="Text Placeholder 6"/>
          <p:cNvSpPr>
            <a:spLocks noGrp="1"/>
          </p:cNvSpPr>
          <p:nvPr>
            <p:ph type="body" idx="10"/>
          </p:nvPr>
        </p:nvSpPr>
        <p:spPr>
          <a:xfrm>
            <a:off x="4777193" y="1924483"/>
            <a:ext cx="371039" cy="39832"/>
          </a:xfrm>
          <a:prstGeom prst="rect">
            <a:avLst/>
          </a:prstGeom>
          <a:noFill/>
          <a:ln w="0" cmpd="sng">
            <a:noFill/>
            <a:prstDash val="solid"/>
          </a:ln>
        </p:spPr>
        <p:txBody>
          <a:bodyPr vert="horz" lIns="0" tIns="0" rIns="0" bIns="0" anchor="t"/>
          <a:lstStyle>
            <a:lvl1pPr marL="0" marR="0" indent="0" algn="l">
              <a:lnSpc>
                <a:spcPts val="341"/>
              </a:lnSpc>
              <a:spcAft>
                <a:spcPts val="0"/>
              </a:spcAft>
              <a:defRPr/>
            </a:lvl1pPr>
          </a:lstStyle>
          <a:p>
            <a:pPr marL="0" marR="0" indent="0" algn="l">
              <a:lnSpc>
                <a:spcPts val="500"/>
              </a:lnSpc>
              <a:spcAft>
                <a:spcPts val="0"/>
              </a:spcAft>
            </a:pPr>
            <a:r>
              <a:rPr lang="en-US" sz="273" spc="0">
                <a:solidFill>
                  <a:srgbClr val="000000"/>
                </a:solidFill>
                <a:latin typeface="Arial" panose="02020603050405020304" pitchFamily="2"/>
              </a:rPr>
              <a:t>UNEXCAVATED </a:t>
            </a:r>
          </a:p>
        </p:txBody>
      </p:sp>
      <p:sp>
        <p:nvSpPr>
          <p:cNvPr id="8" name="Text Placeholder 7"/>
          <p:cNvSpPr>
            <a:spLocks noGrp="1"/>
          </p:cNvSpPr>
          <p:nvPr>
            <p:ph type="body" idx="10"/>
          </p:nvPr>
        </p:nvSpPr>
        <p:spPr>
          <a:xfrm>
            <a:off x="4930090" y="2416752"/>
            <a:ext cx="122518" cy="39832"/>
          </a:xfrm>
          <a:prstGeom prst="rect">
            <a:avLst/>
          </a:prstGeom>
          <a:noFill/>
          <a:ln w="0" cmpd="sng">
            <a:noFill/>
            <a:prstDash val="solid"/>
          </a:ln>
        </p:spPr>
        <p:txBody>
          <a:bodyPr vert="horz" lIns="0" tIns="0" rIns="0" bIns="0" anchor="t"/>
          <a:lstStyle>
            <a:lvl1pPr marL="0" marR="0" indent="0" algn="l">
              <a:lnSpc>
                <a:spcPts val="341"/>
              </a:lnSpc>
              <a:spcAft>
                <a:spcPts val="0"/>
              </a:spcAft>
              <a:defRPr/>
            </a:lvl1pPr>
          </a:lstStyle>
          <a:p>
            <a:pPr marL="0" marR="0" indent="0" algn="l">
              <a:lnSpc>
                <a:spcPts val="500"/>
              </a:lnSpc>
              <a:spcAft>
                <a:spcPts val="0"/>
              </a:spcAft>
            </a:pPr>
            <a:r>
              <a:rPr lang="en-US" sz="273" spc="0">
                <a:solidFill>
                  <a:srgbClr val="000000"/>
                </a:solidFill>
                <a:latin typeface="Arial" panose="02020603050405020304" pitchFamily="2"/>
              </a:rPr>
              <a:t>DN </a:t>
            </a:r>
          </a:p>
        </p:txBody>
      </p:sp>
      <p:sp>
        <p:nvSpPr>
          <p:cNvPr id="9" name="Text Placeholder 8"/>
          <p:cNvSpPr>
            <a:spLocks noGrp="1"/>
          </p:cNvSpPr>
          <p:nvPr>
            <p:ph type="body" idx="10"/>
          </p:nvPr>
        </p:nvSpPr>
        <p:spPr>
          <a:xfrm>
            <a:off x="5935632" y="2939762"/>
            <a:ext cx="617071" cy="1740477"/>
          </a:xfrm>
          <a:prstGeom prst="rect">
            <a:avLst/>
          </a:prstGeom>
          <a:noFill/>
          <a:ln w="0" cmpd="sng">
            <a:noFill/>
            <a:prstDash val="solid"/>
          </a:ln>
        </p:spPr>
        <p:txBody>
          <a:bodyPr vert="horz" lIns="0" tIns="8890" rIns="0" bIns="0" anchor="t"/>
          <a:lstStyle>
            <a:lvl1pPr marL="0" marR="0" indent="0" algn="ctr">
              <a:lnSpc>
                <a:spcPts val="136"/>
              </a:lnSpc>
              <a:spcBef>
                <a:spcPts val="12879"/>
              </a:spcBef>
              <a:spcAft>
                <a:spcPts val="0"/>
              </a:spcAft>
              <a:tabLst>
                <a:tab pos="561094" algn="r"/>
              </a:tabLst>
              <a:defRPr/>
            </a:lvl1pPr>
          </a:lstStyle>
          <a:p>
            <a:pPr marL="0" marR="0" indent="0" algn="l">
              <a:lnSpc>
                <a:spcPts val="400"/>
              </a:lnSpc>
              <a:spcAft>
                <a:spcPts val="0"/>
              </a:spcAft>
              <a:tabLst>
                <a:tab pos="822960" algn="r"/>
              </a:tabLst>
            </a:pPr>
            <a:r>
              <a:rPr lang="en-US" sz="205" b="1" spc="0">
                <a:solidFill>
                  <a:srgbClr val="000000"/>
                </a:solidFill>
                <a:latin typeface="Arial" panose="02020603050405020304" pitchFamily="2"/>
              </a:rPr>
              <a:t>PARKING </a:t>
            </a:r>
            <a:r>
              <a:rPr lang="en-US" sz="273" spc="0">
                <a:solidFill>
                  <a:srgbClr val="000000"/>
                </a:solidFill>
                <a:latin typeface="Arial" panose="02020603050405020304" pitchFamily="2"/>
              </a:rPr>
              <a:t>SLAB ON GRADE </a:t>
            </a:r>
          </a:p>
          <a:p>
            <a:pPr marL="0" marR="0" indent="0" algn="l">
              <a:lnSpc>
                <a:spcPts val="300"/>
              </a:lnSpc>
              <a:spcBef>
                <a:spcPts val="0"/>
              </a:spcBef>
              <a:spcAft>
                <a:spcPts val="0"/>
              </a:spcAft>
            </a:pPr>
            <a:r>
              <a:rPr lang="en-US" sz="205" spc="-31">
                <a:solidFill>
                  <a:srgbClr val="000000"/>
                </a:solidFill>
                <a:latin typeface="Arial" panose="02020603050405020304" pitchFamily="2"/>
              </a:rPr>
              <a:t>P-050 </a:t>
            </a:r>
          </a:p>
          <a:p>
            <a:pPr marL="0" marR="0" indent="0" algn="ctr">
              <a:lnSpc>
                <a:spcPts val="200"/>
              </a:lnSpc>
              <a:spcBef>
                <a:spcPts val="18890"/>
              </a:spcBef>
              <a:spcAft>
                <a:spcPts val="0"/>
              </a:spcAft>
            </a:pPr>
            <a:r>
              <a:rPr lang="en-US" sz="205" b="1" spc="0">
                <a:solidFill>
                  <a:srgbClr val="000000"/>
                </a:solidFill>
                <a:latin typeface="Arial" panose="02020603050405020304" pitchFamily="2"/>
              </a:rPr>
              <a:t>STAIR C </a:t>
            </a:r>
            <a:br/>
            <a:r>
              <a:rPr lang="en-US" sz="205" spc="0">
                <a:solidFill>
                  <a:srgbClr val="000000"/>
                </a:solidFill>
                <a:latin typeface="Arial" panose="02020603050405020304" pitchFamily="2"/>
              </a:rPr>
              <a:t>ST-03 </a:t>
            </a:r>
          </a:p>
        </p:txBody>
      </p:sp>
      <p:sp>
        <p:nvSpPr>
          <p:cNvPr id="10" name="Text Placeholder 9"/>
          <p:cNvSpPr>
            <a:spLocks noGrp="1"/>
          </p:cNvSpPr>
          <p:nvPr>
            <p:ph type="body" idx="10"/>
          </p:nvPr>
        </p:nvSpPr>
        <p:spPr>
          <a:xfrm>
            <a:off x="5900769" y="4775056"/>
            <a:ext cx="244537" cy="50656"/>
          </a:xfrm>
          <a:prstGeom prst="rect">
            <a:avLst/>
          </a:prstGeom>
          <a:noFill/>
          <a:ln w="0" cmpd="sng">
            <a:noFill/>
            <a:prstDash val="solid"/>
          </a:ln>
        </p:spPr>
        <p:txBody>
          <a:bodyPr vert="horz" lIns="0" tIns="6350" rIns="0" bIns="0" anchor="t"/>
          <a:lstStyle>
            <a:lvl1pPr marL="0" marR="0" indent="0" algn="ctr">
              <a:lnSpc>
                <a:spcPts val="205"/>
              </a:lnSpc>
              <a:spcBef>
                <a:spcPts val="0"/>
              </a:spcBef>
              <a:spcAft>
                <a:spcPts val="0"/>
              </a:spcAft>
              <a:defRPr/>
            </a:lvl1pPr>
          </a:lstStyle>
          <a:p>
            <a:pPr marL="0" marR="0" indent="0" algn="ctr">
              <a:lnSpc>
                <a:spcPts val="300"/>
              </a:lnSpc>
              <a:spcAft>
                <a:spcPts val="0"/>
              </a:spcAft>
            </a:pPr>
            <a:r>
              <a:rPr lang="en-US" sz="205" b="1" spc="-7">
                <a:solidFill>
                  <a:srgbClr val="000000"/>
                </a:solidFill>
                <a:latin typeface="Arial" panose="02020603050405020304" pitchFamily="2"/>
              </a:rPr>
              <a:t>ELEV. LOBBY C </a:t>
            </a:r>
          </a:p>
          <a:p>
            <a:pPr marL="0" marR="0" indent="0" algn="ctr">
              <a:lnSpc>
                <a:spcPts val="300"/>
              </a:lnSpc>
              <a:spcBef>
                <a:spcPts val="0"/>
              </a:spcBef>
              <a:spcAft>
                <a:spcPts val="0"/>
              </a:spcAft>
            </a:pPr>
            <a:r>
              <a:rPr lang="en-US" sz="205" spc="0">
                <a:solidFill>
                  <a:srgbClr val="000000"/>
                </a:solidFill>
                <a:latin typeface="Arial" panose="02020603050405020304" pitchFamily="2"/>
              </a:rPr>
              <a:t>014 </a:t>
            </a:r>
          </a:p>
        </p:txBody>
      </p:sp>
      <p:sp>
        <p:nvSpPr>
          <p:cNvPr id="11" name="Text Placeholder 10"/>
          <p:cNvSpPr>
            <a:spLocks noGrp="1"/>
          </p:cNvSpPr>
          <p:nvPr>
            <p:ph type="body" idx="10"/>
          </p:nvPr>
        </p:nvSpPr>
        <p:spPr>
          <a:xfrm>
            <a:off x="6113929" y="2408093"/>
            <a:ext cx="138455" cy="29874"/>
          </a:xfrm>
          <a:prstGeom prst="rect">
            <a:avLst/>
          </a:prstGeom>
          <a:noFill/>
          <a:ln w="0" cmpd="sng">
            <a:noFill/>
            <a:prstDash val="solid"/>
          </a:ln>
        </p:spPr>
        <p:txBody>
          <a:bodyPr vert="horz" lIns="0" tIns="6350" rIns="0" bIns="0" anchor="t"/>
          <a:lstStyle>
            <a:lvl1pPr marL="0" marR="0" indent="0" algn="ctr">
              <a:lnSpc>
                <a:spcPts val="205"/>
              </a:lnSpc>
              <a:spcAft>
                <a:spcPts val="0"/>
              </a:spcAft>
              <a:defRPr/>
            </a:lvl1pPr>
          </a:lstStyle>
          <a:p>
            <a:pPr marL="0" marR="0" indent="0" algn="ctr">
              <a:lnSpc>
                <a:spcPts val="300"/>
              </a:lnSpc>
              <a:spcAft>
                <a:spcPts val="0"/>
              </a:spcAft>
            </a:pPr>
            <a:r>
              <a:rPr lang="en-US" sz="205" spc="0">
                <a:solidFill>
                  <a:srgbClr val="000000"/>
                </a:solidFill>
                <a:latin typeface="Arial" panose="02020603050405020304" pitchFamily="2"/>
              </a:rPr>
              <a:t>M-050 </a:t>
            </a:r>
          </a:p>
        </p:txBody>
      </p:sp>
      <p:sp>
        <p:nvSpPr>
          <p:cNvPr id="12" name="Text Placeholder 11"/>
          <p:cNvSpPr>
            <a:spLocks noGrp="1"/>
          </p:cNvSpPr>
          <p:nvPr>
            <p:ph type="body" idx="10"/>
          </p:nvPr>
        </p:nvSpPr>
        <p:spPr>
          <a:xfrm>
            <a:off x="6701616" y="2705966"/>
            <a:ext cx="122518" cy="39832"/>
          </a:xfrm>
          <a:prstGeom prst="rect">
            <a:avLst/>
          </a:prstGeom>
          <a:noFill/>
          <a:ln w="0" cmpd="sng">
            <a:noFill/>
            <a:prstDash val="solid"/>
          </a:ln>
        </p:spPr>
        <p:txBody>
          <a:bodyPr vert="horz" lIns="0" tIns="0" rIns="0" bIns="0" anchor="t"/>
          <a:lstStyle>
            <a:lvl1pPr marL="0" marR="0" indent="0" algn="l">
              <a:lnSpc>
                <a:spcPts val="273"/>
              </a:lnSpc>
              <a:spcAft>
                <a:spcPts val="0"/>
              </a:spcAft>
              <a:defRPr/>
            </a:lvl1pPr>
          </a:lstStyle>
          <a:p>
            <a:pPr marL="0" marR="0" indent="0" algn="l">
              <a:lnSpc>
                <a:spcPts val="400"/>
              </a:lnSpc>
              <a:spcAft>
                <a:spcPts val="0"/>
              </a:spcAft>
            </a:pPr>
            <a:r>
              <a:rPr lang="en-US" sz="273" spc="0">
                <a:solidFill>
                  <a:srgbClr val="000000"/>
                </a:solidFill>
                <a:latin typeface="Arial" panose="02020603050405020304" pitchFamily="2"/>
              </a:rPr>
              <a:t>UP </a:t>
            </a:r>
          </a:p>
        </p:txBody>
      </p:sp>
      <p:sp>
        <p:nvSpPr>
          <p:cNvPr id="13" name="Text Placeholder 12"/>
          <p:cNvSpPr>
            <a:spLocks noGrp="1"/>
          </p:cNvSpPr>
          <p:nvPr>
            <p:ph type="body" idx="10"/>
          </p:nvPr>
        </p:nvSpPr>
        <p:spPr>
          <a:xfrm>
            <a:off x="6784788" y="1637001"/>
            <a:ext cx="133475" cy="50656"/>
          </a:xfrm>
          <a:prstGeom prst="rect">
            <a:avLst/>
          </a:prstGeom>
          <a:noFill/>
          <a:ln w="0" cmpd="sng">
            <a:noFill/>
            <a:prstDash val="solid"/>
          </a:ln>
        </p:spPr>
        <p:txBody>
          <a:bodyPr vert="horz" lIns="0" tIns="13335" rIns="0" bIns="0" anchor="t"/>
          <a:lstStyle>
            <a:lvl1pPr marL="0" marR="0" indent="0" algn="l">
              <a:lnSpc>
                <a:spcPts val="136"/>
              </a:lnSpc>
              <a:spcAft>
                <a:spcPts val="0"/>
              </a:spcAft>
              <a:defRPr/>
            </a:lvl1pPr>
          </a:lstStyle>
          <a:p>
            <a:pPr marL="0" marR="0" indent="0" algn="l">
              <a:lnSpc>
                <a:spcPts val="200"/>
              </a:lnSpc>
              <a:spcAft>
                <a:spcPts val="0"/>
              </a:spcAft>
            </a:pPr>
            <a:r>
              <a:rPr lang="en-US" sz="205" b="1" spc="31">
                <a:solidFill>
                  <a:srgbClr val="000000"/>
                </a:solidFill>
                <a:latin typeface="Arial" panose="02020603050405020304" pitchFamily="2"/>
              </a:rPr>
              <a:t>MEP </a:t>
            </a:r>
            <a:r>
              <a:rPr lang="en-US" sz="205" spc="31">
                <a:solidFill>
                  <a:srgbClr val="000000"/>
                </a:solidFill>
                <a:latin typeface="Arial" panose="02020603050405020304" pitchFamily="2"/>
              </a:rPr>
              <a:t>M-051 </a:t>
            </a:r>
          </a:p>
        </p:txBody>
      </p:sp>
      <p:sp>
        <p:nvSpPr>
          <p:cNvPr id="14" name="Text Placeholder 13"/>
          <p:cNvSpPr>
            <a:spLocks noGrp="1"/>
          </p:cNvSpPr>
          <p:nvPr>
            <p:ph type="body" idx="10"/>
          </p:nvPr>
        </p:nvSpPr>
        <p:spPr>
          <a:xfrm>
            <a:off x="7131922" y="2177329"/>
            <a:ext cx="244537" cy="50656"/>
          </a:xfrm>
          <a:prstGeom prst="rect">
            <a:avLst/>
          </a:prstGeom>
          <a:noFill/>
          <a:ln w="0" cmpd="sng">
            <a:noFill/>
            <a:prstDash val="solid"/>
          </a:ln>
        </p:spPr>
        <p:txBody>
          <a:bodyPr vert="horz" lIns="0" tIns="6350" rIns="0" bIns="0" anchor="t"/>
          <a:lstStyle>
            <a:lvl1pPr marL="62344" marR="0" indent="0" algn="l">
              <a:lnSpc>
                <a:spcPts val="136"/>
              </a:lnSpc>
              <a:spcBef>
                <a:spcPts val="0"/>
              </a:spcBef>
              <a:spcAft>
                <a:spcPts val="0"/>
              </a:spcAft>
              <a:defRPr/>
            </a:lvl1pPr>
          </a:lstStyle>
          <a:p>
            <a:pPr marL="0" marR="0" indent="0" algn="l">
              <a:lnSpc>
                <a:spcPts val="300"/>
              </a:lnSpc>
              <a:spcAft>
                <a:spcPts val="0"/>
              </a:spcAft>
            </a:pPr>
            <a:r>
              <a:rPr lang="en-US" sz="205" b="1" spc="-7">
                <a:solidFill>
                  <a:srgbClr val="000000"/>
                </a:solidFill>
                <a:latin typeface="Arial" panose="02020603050405020304" pitchFamily="2"/>
              </a:rPr>
              <a:t>ELEV. LOBBY B </a:t>
            </a:r>
          </a:p>
          <a:p>
            <a:pPr marL="91440" marR="0" indent="0" algn="l">
              <a:lnSpc>
                <a:spcPts val="200"/>
              </a:lnSpc>
              <a:spcBef>
                <a:spcPts val="0"/>
              </a:spcBef>
              <a:spcAft>
                <a:spcPts val="0"/>
              </a:spcAft>
            </a:pPr>
            <a:r>
              <a:rPr lang="en-US" sz="205" spc="0">
                <a:solidFill>
                  <a:srgbClr val="000000"/>
                </a:solidFill>
                <a:latin typeface="Arial" panose="02020603050405020304" pitchFamily="2"/>
              </a:rPr>
              <a:t>012 </a:t>
            </a:r>
          </a:p>
        </p:txBody>
      </p:sp>
      <p:sp>
        <p:nvSpPr>
          <p:cNvPr id="15" name="Text Placeholder 14"/>
          <p:cNvSpPr>
            <a:spLocks noGrp="1"/>
          </p:cNvSpPr>
          <p:nvPr>
            <p:ph type="body" idx="10"/>
          </p:nvPr>
        </p:nvSpPr>
        <p:spPr>
          <a:xfrm>
            <a:off x="7569698" y="1651722"/>
            <a:ext cx="198718" cy="66675"/>
          </a:xfrm>
          <a:prstGeom prst="rect">
            <a:avLst/>
          </a:prstGeom>
          <a:noFill/>
          <a:ln w="0" cmpd="sng">
            <a:noFill/>
            <a:prstDash val="solid"/>
          </a:ln>
        </p:spPr>
        <p:txBody>
          <a:bodyPr vert="horz" lIns="0" tIns="0" rIns="0" bIns="0" anchor="t"/>
          <a:lstStyle>
            <a:lvl1pPr marL="0" marR="0" indent="0" algn="l">
              <a:lnSpc>
                <a:spcPts val="273"/>
              </a:lnSpc>
              <a:spcAft>
                <a:spcPts val="0"/>
              </a:spcAft>
              <a:defRPr/>
            </a:lvl1pPr>
          </a:lstStyle>
          <a:p>
            <a:pPr marL="0" marR="0" indent="0" algn="l">
              <a:lnSpc>
                <a:spcPts val="400"/>
              </a:lnSpc>
              <a:spcAft>
                <a:spcPts val="0"/>
              </a:spcAft>
            </a:pPr>
            <a:r>
              <a:rPr lang="en-US" sz="205" spc="72">
                <a:solidFill>
                  <a:srgbClr val="000000"/>
                </a:solidFill>
                <a:latin typeface="Arial Narrow" panose="02020603050405020304" pitchFamily="2"/>
              </a:rPr>
              <a:t>GARAGE INTAKE </a:t>
            </a:r>
          </a:p>
        </p:txBody>
      </p:sp>
      <p:sp>
        <p:nvSpPr>
          <p:cNvPr id="16" name="Text Placeholder 15"/>
          <p:cNvSpPr>
            <a:spLocks noGrp="1"/>
          </p:cNvSpPr>
          <p:nvPr>
            <p:ph type="body" idx="10"/>
          </p:nvPr>
        </p:nvSpPr>
        <p:spPr>
          <a:xfrm>
            <a:off x="7605557" y="2358303"/>
            <a:ext cx="172322" cy="48491"/>
          </a:xfrm>
          <a:prstGeom prst="rect">
            <a:avLst/>
          </a:prstGeom>
          <a:noFill/>
          <a:ln w="0" cmpd="sng">
            <a:noFill/>
            <a:prstDash val="solid"/>
          </a:ln>
        </p:spPr>
        <p:txBody>
          <a:bodyPr vert="horz" lIns="0" tIns="16510" rIns="0" bIns="0" anchor="t"/>
          <a:lstStyle>
            <a:lvl1pPr marL="0" marR="0" indent="0" algn="l">
              <a:lnSpc>
                <a:spcPts val="136"/>
              </a:lnSpc>
              <a:spcAft>
                <a:spcPts val="0"/>
              </a:spcAft>
              <a:defRPr/>
            </a:lvl1pPr>
          </a:lstStyle>
          <a:p>
            <a:pPr marL="0" marR="0" indent="0" algn="l">
              <a:lnSpc>
                <a:spcPts val="200"/>
              </a:lnSpc>
              <a:spcAft>
                <a:spcPts val="0"/>
              </a:spcAft>
            </a:pPr>
            <a:r>
              <a:rPr lang="en-US" sz="205" b="1" spc="51">
                <a:solidFill>
                  <a:srgbClr val="000000"/>
                </a:solidFill>
                <a:latin typeface="Arial" panose="02020603050405020304" pitchFamily="2"/>
              </a:rPr>
              <a:t>STAIR B </a:t>
            </a:r>
            <a:r>
              <a:rPr lang="en-US" sz="205" spc="51">
                <a:solidFill>
                  <a:srgbClr val="000000"/>
                </a:solidFill>
                <a:latin typeface="Arial" panose="02020603050405020304" pitchFamily="2"/>
              </a:rPr>
              <a:t>ST-02 </a:t>
            </a:r>
          </a:p>
        </p:txBody>
      </p:sp>
      <p:sp>
        <p:nvSpPr>
          <p:cNvPr id="17" name="Text Placeholder 16"/>
          <p:cNvSpPr>
            <a:spLocks noGrp="1"/>
          </p:cNvSpPr>
          <p:nvPr>
            <p:ph type="body" idx="10"/>
          </p:nvPr>
        </p:nvSpPr>
        <p:spPr>
          <a:xfrm>
            <a:off x="4874310" y="6378720"/>
            <a:ext cx="3411569" cy="150235"/>
          </a:xfrm>
          <a:prstGeom prst="rect">
            <a:avLst/>
          </a:prstGeom>
          <a:noFill/>
          <a:ln w="0" cmpd="sng">
            <a:noFill/>
            <a:prstDash val="solid"/>
          </a:ln>
        </p:spPr>
        <p:txBody>
          <a:bodyPr vert="horz" lIns="0" tIns="8255" rIns="0" bIns="0" anchor="t"/>
          <a:lstStyle>
            <a:lvl1pPr marL="0" marR="0" indent="0" algn="l">
              <a:lnSpc>
                <a:spcPts val="955"/>
              </a:lnSpc>
              <a:spcAft>
                <a:spcPts val="147"/>
              </a:spcAft>
              <a:defRPr/>
            </a:lvl1pPr>
          </a:lstStyle>
          <a:p>
            <a:pPr marL="0" marR="0" indent="0" algn="l">
              <a:lnSpc>
                <a:spcPts val="1400"/>
              </a:lnSpc>
              <a:spcAft>
                <a:spcPts val="215"/>
              </a:spcAft>
            </a:pPr>
            <a:r>
              <a:rPr lang="en-US" sz="682" b="1" spc="17">
                <a:solidFill>
                  <a:srgbClr val="888888"/>
                </a:solidFill>
                <a:latin typeface="Tahoma" panose="02020603050405020304" pitchFamily="2"/>
              </a:rPr>
              <a:t>The Wesley Campus Plan: The Standard at Wesley</a:t>
            </a:r>
            <a:r>
              <a:rPr lang="en-US" sz="818" b="1" spc="17">
                <a:solidFill>
                  <a:srgbClr val="000000"/>
                </a:solidFill>
                <a:latin typeface="Century Gothic" panose="02020603050405020304" pitchFamily="2"/>
              </a:rPr>
              <a:t> I </a:t>
            </a:r>
            <a:r>
              <a:rPr lang="en-US" sz="682" b="1" spc="17">
                <a:solidFill>
                  <a:srgbClr val="000000"/>
                </a:solidFill>
                <a:latin typeface="Tahoma" panose="02020603050405020304" pitchFamily="2"/>
              </a:rPr>
              <a:t>02.11.2025 </a:t>
            </a:r>
          </a:p>
        </p:txBody>
      </p:sp>
      <p:sp>
        <p:nvSpPr>
          <p:cNvPr id="18" name="Text Placeholder 17"/>
          <p:cNvSpPr>
            <a:spLocks noGrp="1"/>
          </p:cNvSpPr>
          <p:nvPr>
            <p:ph type="body" idx="10"/>
          </p:nvPr>
        </p:nvSpPr>
        <p:spPr>
          <a:xfrm>
            <a:off x="9700808" y="1213138"/>
            <a:ext cx="65243" cy="42430"/>
          </a:xfrm>
          <a:prstGeom prst="rect">
            <a:avLst/>
          </a:prstGeom>
          <a:noFill/>
          <a:ln w="0" cmpd="sng">
            <a:noFill/>
            <a:prstDash val="solid"/>
          </a:ln>
        </p:spPr>
        <p:txBody>
          <a:bodyPr vert="horz" lIns="0" tIns="25400" rIns="0" bIns="0" anchor="t"/>
          <a:lstStyle>
            <a:lvl1pPr marL="0" marR="0" indent="0" algn="l">
              <a:lnSpc>
                <a:spcPts val="68"/>
              </a:lnSpc>
              <a:spcAft>
                <a:spcPts val="0"/>
              </a:spcAft>
              <a:defRPr/>
            </a:lvl1pPr>
          </a:lstStyle>
          <a:p>
            <a:pPr marL="0" marR="0" indent="0" algn="l">
              <a:lnSpc>
                <a:spcPts val="100"/>
              </a:lnSpc>
              <a:spcAft>
                <a:spcPts val="0"/>
              </a:spcAft>
            </a:pPr>
            <a:r>
              <a:rPr lang="en-US" sz="205" spc="-27">
                <a:solidFill>
                  <a:srgbClr val="000000"/>
                </a:solidFill>
                <a:latin typeface="Arial" panose="02020603050405020304" pitchFamily="2"/>
              </a:rPr>
              <a:t>1 A402 </a:t>
            </a:r>
          </a:p>
        </p:txBody>
      </p:sp>
      <p:sp>
        <p:nvSpPr>
          <p:cNvPr id="19" name="Text Placeholder 18"/>
          <p:cNvSpPr>
            <a:spLocks noGrp="1"/>
          </p:cNvSpPr>
          <p:nvPr>
            <p:ph type="body" idx="10"/>
          </p:nvPr>
        </p:nvSpPr>
        <p:spPr>
          <a:xfrm>
            <a:off x="9721228" y="2096366"/>
            <a:ext cx="43329"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spc="0">
                <a:solidFill>
                  <a:srgbClr val="000000"/>
                </a:solidFill>
                <a:latin typeface="Arial" panose="02020603050405020304" pitchFamily="2"/>
              </a:rPr>
              <a:t>A </a:t>
            </a:r>
          </a:p>
        </p:txBody>
      </p:sp>
      <p:sp>
        <p:nvSpPr>
          <p:cNvPr id="20" name="Text Placeholder 19"/>
          <p:cNvSpPr>
            <a:spLocks noGrp="1"/>
          </p:cNvSpPr>
          <p:nvPr>
            <p:ph type="body" idx="10"/>
          </p:nvPr>
        </p:nvSpPr>
        <p:spPr>
          <a:xfrm>
            <a:off x="9749616" y="1284143"/>
            <a:ext cx="34863" cy="29441"/>
          </a:xfrm>
          <a:prstGeom prst="rect">
            <a:avLst/>
          </a:prstGeom>
          <a:noFill/>
          <a:ln w="0" cmpd="sng">
            <a:noFill/>
            <a:prstDash val="solid"/>
          </a:ln>
        </p:spPr>
        <p:txBody>
          <a:bodyPr vert="vert270" lIns="0" tIns="0" rIns="26670" bIns="0" anchor="t"/>
          <a:lstStyle>
            <a:lvl1pPr marL="0" marR="0" indent="0" algn="l">
              <a:lnSpc>
                <a:spcPts val="68"/>
              </a:lnSpc>
              <a:spcAft>
                <a:spcPts val="0"/>
              </a:spcAft>
              <a:defRPr/>
            </a:lvl1pPr>
          </a:lstStyle>
          <a:p>
            <a:pPr marL="0" marR="0" indent="0" algn="l">
              <a:lnSpc>
                <a:spcPts val="100"/>
              </a:lnSpc>
              <a:spcAft>
                <a:spcPts val="0"/>
              </a:spcAft>
            </a:pPr>
            <a:r>
              <a:rPr lang="en-US" sz="205" spc="-68">
                <a:solidFill>
                  <a:srgbClr val="000000"/>
                </a:solidFill>
                <a:latin typeface="Arial" panose="02020603050405020304" pitchFamily="2"/>
              </a:rPr>
              <a:t>248' - 0" </a:t>
            </a:r>
          </a:p>
        </p:txBody>
      </p:sp>
      <p:sp>
        <p:nvSpPr>
          <p:cNvPr id="21" name="Text Placeholder 20"/>
          <p:cNvSpPr>
            <a:spLocks noGrp="1"/>
          </p:cNvSpPr>
          <p:nvPr>
            <p:ph type="body" idx="10"/>
          </p:nvPr>
        </p:nvSpPr>
        <p:spPr>
          <a:xfrm>
            <a:off x="9771529" y="629516"/>
            <a:ext cx="34863" cy="27276"/>
          </a:xfrm>
          <a:prstGeom prst="rect">
            <a:avLst/>
          </a:prstGeom>
          <a:noFill/>
          <a:ln w="0" cmpd="sng">
            <a:noFill/>
            <a:prstDash val="solid"/>
          </a:ln>
        </p:spPr>
        <p:txBody>
          <a:bodyPr vert="vert270" lIns="0" tIns="0" rIns="26035" bIns="0" anchor="t"/>
          <a:lstStyle>
            <a:lvl1pPr marL="0" marR="0" indent="0" algn="l">
              <a:lnSpc>
                <a:spcPts val="68"/>
              </a:lnSpc>
              <a:spcAft>
                <a:spcPts val="0"/>
              </a:spcAft>
              <a:defRPr/>
            </a:lvl1pPr>
          </a:lstStyle>
          <a:p>
            <a:pPr marL="0" marR="0" indent="0" algn="l">
              <a:lnSpc>
                <a:spcPts val="100"/>
              </a:lnSpc>
              <a:spcAft>
                <a:spcPts val="0"/>
              </a:spcAft>
            </a:pPr>
            <a:r>
              <a:rPr lang="en-US" sz="205" spc="-65">
                <a:solidFill>
                  <a:srgbClr val="000000"/>
                </a:solidFill>
                <a:latin typeface="Arial" panose="02020603050405020304" pitchFamily="2"/>
              </a:rPr>
              <a:t>37' - 6" </a:t>
            </a:r>
          </a:p>
        </p:txBody>
      </p:sp>
      <p:sp>
        <p:nvSpPr>
          <p:cNvPr id="22" name="Text Placeholder 21"/>
          <p:cNvSpPr>
            <a:spLocks noGrp="1"/>
          </p:cNvSpPr>
          <p:nvPr>
            <p:ph type="body" idx="10"/>
          </p:nvPr>
        </p:nvSpPr>
        <p:spPr>
          <a:xfrm>
            <a:off x="9784478" y="1230457"/>
            <a:ext cx="21914" cy="639907"/>
          </a:xfrm>
          <a:prstGeom prst="rect">
            <a:avLst/>
          </a:prstGeom>
          <a:noFill/>
          <a:ln w="0" cmpd="sng">
            <a:noFill/>
            <a:prstDash val="solid"/>
          </a:ln>
        </p:spPr>
        <p:txBody>
          <a:bodyPr vert="vert270" lIns="0" tIns="0" rIns="9525" bIns="0" anchor="t"/>
          <a:lstStyle>
            <a:lvl1pPr marL="0" marR="0" indent="0" algn="ctr">
              <a:lnSpc>
                <a:spcPts val="68"/>
              </a:lnSpc>
              <a:spcAft>
                <a:spcPts val="0"/>
              </a:spcAft>
              <a:defRPr/>
            </a:lvl1pPr>
          </a:lstStyle>
          <a:p>
            <a:pPr marL="0" marR="0" indent="0" algn="ctr">
              <a:lnSpc>
                <a:spcPts val="100"/>
              </a:lnSpc>
              <a:spcAft>
                <a:spcPts val="0"/>
              </a:spcAft>
            </a:pPr>
            <a:r>
              <a:rPr lang="en-US" sz="205" spc="37">
                <a:solidFill>
                  <a:srgbClr val="000000"/>
                </a:solidFill>
                <a:latin typeface="Arial" panose="02020603050405020304" pitchFamily="2"/>
              </a:rPr>
              <a:t>6' - 9 </a:t>
            </a:r>
            <a:r>
              <a:rPr lang="en-US" sz="205" spc="37" baseline="30000">
                <a:solidFill>
                  <a:srgbClr val="000000"/>
                </a:solidFill>
                <a:latin typeface="Arial" panose="02020603050405020304" pitchFamily="2"/>
              </a:rPr>
              <a:t>1</a:t>
            </a:r>
            <a:r>
              <a:rPr lang="en-US" sz="205" spc="37">
                <a:solidFill>
                  <a:srgbClr val="000000"/>
                </a:solidFill>
                <a:latin typeface="Arial" panose="02020603050405020304" pitchFamily="2"/>
              </a:rPr>
              <a:t>/</a:t>
            </a:r>
            <a:r>
              <a:rPr lang="en-US" sz="205" spc="37" baseline="-25000">
                <a:solidFill>
                  <a:srgbClr val="000000"/>
                </a:solidFill>
                <a:latin typeface="Arial" panose="02020603050405020304" pitchFamily="2"/>
              </a:rPr>
              <a:t>4</a:t>
            </a:r>
            <a:r>
              <a:rPr lang="en-US" sz="205" spc="37">
                <a:solidFill>
                  <a:srgbClr val="000000"/>
                </a:solidFill>
                <a:latin typeface="Arial" panose="02020603050405020304" pitchFamily="2"/>
              </a:rPr>
              <a:t>" 13' - 9 3/8"227' - 5 3/8" </a:t>
            </a:r>
          </a:p>
        </p:txBody>
      </p:sp>
      <p:sp>
        <p:nvSpPr>
          <p:cNvPr id="23" name="Text Placeholder 22"/>
          <p:cNvSpPr>
            <a:spLocks noGrp="1"/>
          </p:cNvSpPr>
          <p:nvPr>
            <p:ph type="body" idx="10"/>
          </p:nvPr>
        </p:nvSpPr>
        <p:spPr>
          <a:xfrm>
            <a:off x="9836275" y="1811482"/>
            <a:ext cx="1892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spc="0">
                <a:solidFill>
                  <a:srgbClr val="000000"/>
                </a:solidFill>
                <a:latin typeface="Arial" panose="02020603050405020304" pitchFamily="2"/>
              </a:rPr>
              <a:t>1 </a:t>
            </a:r>
          </a:p>
        </p:txBody>
      </p:sp>
      <p:sp>
        <p:nvSpPr>
          <p:cNvPr id="24" name="Text Placeholder 23"/>
          <p:cNvSpPr>
            <a:spLocks noGrp="1"/>
          </p:cNvSpPr>
          <p:nvPr>
            <p:ph type="body" idx="10"/>
          </p:nvPr>
        </p:nvSpPr>
        <p:spPr>
          <a:xfrm>
            <a:off x="9833287" y="1865601"/>
            <a:ext cx="43827"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spc="0">
                <a:solidFill>
                  <a:srgbClr val="000000"/>
                </a:solidFill>
                <a:latin typeface="Arial" panose="02020603050405020304" pitchFamily="2"/>
              </a:rPr>
              <a:t>A </a:t>
            </a:r>
          </a:p>
        </p:txBody>
      </p:sp>
      <p:sp>
        <p:nvSpPr>
          <p:cNvPr id="25" name="Text Placeholder 24"/>
          <p:cNvSpPr>
            <a:spLocks noGrp="1"/>
          </p:cNvSpPr>
          <p:nvPr>
            <p:ph type="body" idx="10"/>
          </p:nvPr>
        </p:nvSpPr>
        <p:spPr>
          <a:xfrm>
            <a:off x="9885083" y="521710"/>
            <a:ext cx="1580278" cy="22947"/>
          </a:xfrm>
          <a:prstGeom prst="rect">
            <a:avLst/>
          </a:prstGeom>
          <a:noFill/>
          <a:ln w="0" cmpd="sng">
            <a:noFill/>
            <a:prstDash val="solid"/>
          </a:ln>
        </p:spPr>
        <p:txBody>
          <a:bodyPr vert="horz" lIns="0" tIns="5080" rIns="0" bIns="0" anchor="t"/>
          <a:lstStyle>
            <a:lvl1pPr marL="0" marR="0" indent="0" algn="l">
              <a:lnSpc>
                <a:spcPts val="136"/>
              </a:lnSpc>
              <a:spcAft>
                <a:spcPts val="0"/>
              </a:spcAft>
              <a:tabLst>
                <a:tab pos="623438" algn="l"/>
                <a:tab pos="1246876" algn="l"/>
                <a:tab pos="1371563" algn="r"/>
              </a:tabLst>
              <a:defRPr/>
            </a:lvl1pPr>
          </a:lstStyle>
          <a:p>
            <a:pPr marL="0" marR="0" indent="0" algn="l">
              <a:lnSpc>
                <a:spcPts val="200"/>
              </a:lnSpc>
              <a:spcAft>
                <a:spcPts val="0"/>
              </a:spcAft>
              <a:tabLst>
                <a:tab pos="914400" algn="l"/>
                <a:tab pos="1828800" algn="l"/>
                <a:tab pos="2011680" algn="r"/>
              </a:tabLst>
            </a:pPr>
            <a:r>
              <a:rPr lang="en-US" sz="205" spc="-20">
                <a:solidFill>
                  <a:srgbClr val="000000"/>
                </a:solidFill>
                <a:latin typeface="Arial" panose="02020603050405020304" pitchFamily="2"/>
              </a:rPr>
              <a:t>22' -4 5/8" 253' -4 </a:t>
            </a:r>
            <a:r>
              <a:rPr lang="en-US" sz="205" spc="-20" baseline="30000">
                <a:solidFill>
                  <a:srgbClr val="000000"/>
                </a:solidFill>
                <a:latin typeface="Arial" panose="02020603050405020304" pitchFamily="2"/>
              </a:rPr>
              <a:t>1</a:t>
            </a:r>
            <a:r>
              <a:rPr lang="en-US" sz="205" spc="-20">
                <a:solidFill>
                  <a:srgbClr val="000000"/>
                </a:solidFill>
                <a:latin typeface="Arial" panose="02020603050405020304" pitchFamily="2"/>
              </a:rPr>
              <a:t>/</a:t>
            </a:r>
            <a:r>
              <a:rPr lang="en-US" sz="205" spc="-20" baseline="-25000">
                <a:solidFill>
                  <a:srgbClr val="000000"/>
                </a:solidFill>
                <a:latin typeface="Arial" panose="02020603050405020304" pitchFamily="2"/>
              </a:rPr>
              <a:t>8</a:t>
            </a:r>
            <a:r>
              <a:rPr lang="en-US" sz="205" spc="-20">
                <a:solidFill>
                  <a:srgbClr val="000000"/>
                </a:solidFill>
                <a:latin typeface="Arial" panose="02020603050405020304" pitchFamily="2"/>
              </a:rPr>
              <a:t>" 12' - 0" 27' -1 </a:t>
            </a:r>
            <a:r>
              <a:rPr lang="en-US" sz="205" spc="-20" baseline="30000">
                <a:solidFill>
                  <a:srgbClr val="000000"/>
                </a:solidFill>
                <a:latin typeface="Arial" panose="02020603050405020304" pitchFamily="2"/>
              </a:rPr>
              <a:t>7</a:t>
            </a:r>
            <a:r>
              <a:rPr lang="en-US" sz="205" spc="-20">
                <a:solidFill>
                  <a:srgbClr val="000000"/>
                </a:solidFill>
                <a:latin typeface="Arial" panose="02020603050405020304" pitchFamily="2"/>
              </a:rPr>
              <a:t>/</a:t>
            </a:r>
            <a:r>
              <a:rPr lang="en-US" sz="205" spc="-20" baseline="-25000">
                <a:solidFill>
                  <a:srgbClr val="000000"/>
                </a:solidFill>
                <a:latin typeface="Arial" panose="02020603050405020304" pitchFamily="2"/>
              </a:rPr>
              <a:t>8</a:t>
            </a:r>
            <a:r>
              <a:rPr lang="en-US" sz="205" spc="-20">
                <a:solidFill>
                  <a:srgbClr val="000000"/>
                </a:solidFill>
                <a:latin typeface="Arial" panose="02020603050405020304" pitchFamily="2"/>
              </a:rPr>
              <a:t>" </a:t>
            </a:r>
          </a:p>
        </p:txBody>
      </p:sp>
      <p:sp>
        <p:nvSpPr>
          <p:cNvPr id="26" name="Text Placeholder 25"/>
          <p:cNvSpPr>
            <a:spLocks noGrp="1"/>
          </p:cNvSpPr>
          <p:nvPr>
            <p:ph type="body" idx="10"/>
          </p:nvPr>
        </p:nvSpPr>
        <p:spPr>
          <a:xfrm>
            <a:off x="9840757" y="1911494"/>
            <a:ext cx="392455" cy="32039"/>
          </a:xfrm>
          <a:prstGeom prst="rect">
            <a:avLst/>
          </a:prstGeom>
          <a:noFill/>
          <a:ln w="0" cmpd="sng">
            <a:noFill/>
            <a:prstDash val="solid"/>
          </a:ln>
        </p:spPr>
        <p:txBody>
          <a:bodyPr vert="horz" lIns="0" tIns="18415" rIns="0" bIns="0" anchor="t"/>
          <a:lstStyle>
            <a:lvl1pPr marL="0" marR="0" indent="0" algn="l">
              <a:lnSpc>
                <a:spcPts val="136"/>
              </a:lnSpc>
              <a:spcAft>
                <a:spcPts val="0"/>
              </a:spcAft>
              <a:tabLst>
                <a:tab pos="124688" algn="l"/>
                <a:tab pos="342891" algn="r"/>
              </a:tabLst>
              <a:defRPr/>
            </a:lvl1pPr>
          </a:lstStyle>
          <a:p>
            <a:pPr marL="0" marR="0" indent="0" algn="l">
              <a:lnSpc>
                <a:spcPts val="200"/>
              </a:lnSpc>
              <a:spcAft>
                <a:spcPts val="0"/>
              </a:spcAft>
              <a:tabLst>
                <a:tab pos="182880" algn="l"/>
                <a:tab pos="502920" algn="r"/>
              </a:tabLst>
            </a:pPr>
            <a:r>
              <a:rPr lang="en-US" sz="205" spc="-17">
                <a:solidFill>
                  <a:srgbClr val="000000"/>
                </a:solidFill>
                <a:latin typeface="Arial" panose="02020603050405020304" pitchFamily="2"/>
              </a:rPr>
              <a:t>21'- 9" 20'- 2 5/8" 33'- 11 </a:t>
            </a:r>
            <a:r>
              <a:rPr lang="en-US" sz="205" spc="-17" baseline="30000">
                <a:solidFill>
                  <a:srgbClr val="000000"/>
                </a:solidFill>
                <a:latin typeface="Arial" panose="02020603050405020304" pitchFamily="2"/>
              </a:rPr>
              <a:t>7</a:t>
            </a:r>
            <a:r>
              <a:rPr lang="en-US" sz="205" spc="-17">
                <a:solidFill>
                  <a:srgbClr val="000000"/>
                </a:solidFill>
                <a:latin typeface="Arial" panose="02020603050405020304" pitchFamily="2"/>
              </a:rPr>
              <a:t>/</a:t>
            </a:r>
            <a:r>
              <a:rPr lang="en-US" sz="205" spc="-17" baseline="-25000">
                <a:solidFill>
                  <a:srgbClr val="000000"/>
                </a:solidFill>
                <a:latin typeface="Arial" panose="02020603050405020304" pitchFamily="2"/>
              </a:rPr>
              <a:t>8</a:t>
            </a:r>
            <a:r>
              <a:rPr lang="en-US" sz="205" spc="-17">
                <a:solidFill>
                  <a:srgbClr val="000000"/>
                </a:solidFill>
                <a:latin typeface="Arial" panose="02020603050405020304" pitchFamily="2"/>
              </a:rPr>
              <a:t>" </a:t>
            </a:r>
          </a:p>
        </p:txBody>
      </p:sp>
      <p:sp>
        <p:nvSpPr>
          <p:cNvPr id="27" name="Text Placeholder 26"/>
          <p:cNvSpPr>
            <a:spLocks noGrp="1"/>
          </p:cNvSpPr>
          <p:nvPr>
            <p:ph type="body" idx="10"/>
          </p:nvPr>
        </p:nvSpPr>
        <p:spPr>
          <a:xfrm>
            <a:off x="9914965" y="649865"/>
            <a:ext cx="1892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spc="0">
                <a:solidFill>
                  <a:srgbClr val="000000"/>
                </a:solidFill>
                <a:latin typeface="Arial" panose="02020603050405020304" pitchFamily="2"/>
              </a:rPr>
              <a:t>1 </a:t>
            </a:r>
          </a:p>
        </p:txBody>
      </p:sp>
      <p:sp>
        <p:nvSpPr>
          <p:cNvPr id="28" name="Text Placeholder 27"/>
          <p:cNvSpPr>
            <a:spLocks noGrp="1"/>
          </p:cNvSpPr>
          <p:nvPr>
            <p:ph type="body" idx="10"/>
          </p:nvPr>
        </p:nvSpPr>
        <p:spPr>
          <a:xfrm>
            <a:off x="10114678" y="1943533"/>
            <a:ext cx="13945" cy="41564"/>
          </a:xfrm>
          <a:prstGeom prst="rect">
            <a:avLst/>
          </a:prstGeom>
          <a:noFill/>
          <a:ln w="0" cmpd="sng">
            <a:noFill/>
            <a:prstDash val="solid"/>
          </a:ln>
        </p:spPr>
        <p:txBody>
          <a:bodyPr vert="horz" lIns="0" tIns="17145" rIns="0" bIns="0" anchor="t"/>
          <a:lstStyle>
            <a:lvl1pPr marL="0" marR="0" indent="0" algn="l">
              <a:lnSpc>
                <a:spcPts val="68"/>
              </a:lnSpc>
              <a:spcBef>
                <a:spcPts val="0"/>
              </a:spcBef>
              <a:spcAft>
                <a:spcPts val="0"/>
              </a:spcAft>
              <a:defRPr/>
            </a:lvl1pPr>
          </a:lstStyle>
          <a:p>
            <a:pPr marL="0" marR="0" indent="0" algn="l">
              <a:lnSpc>
                <a:spcPts val="200"/>
              </a:lnSpc>
              <a:spcAft>
                <a:spcPts val="0"/>
              </a:spcAft>
            </a:pPr>
            <a:r>
              <a:rPr lang="en-US" sz="205" spc="0">
                <a:solidFill>
                  <a:srgbClr val="000000"/>
                </a:solidFill>
                <a:latin typeface="Arial" panose="02020603050405020304" pitchFamily="2"/>
              </a:rPr>
              <a:t>- </a:t>
            </a:r>
          </a:p>
          <a:p>
            <a:pPr marL="0" marR="0" indent="0" algn="l">
              <a:lnSpc>
                <a:spcPts val="100"/>
              </a:lnSpc>
              <a:spcBef>
                <a:spcPts val="0"/>
              </a:spcBef>
              <a:spcAft>
                <a:spcPts val="0"/>
              </a:spcAft>
            </a:pPr>
            <a:r>
              <a:rPr lang="en-US" sz="205" spc="0">
                <a:solidFill>
                  <a:srgbClr val="000000"/>
                </a:solidFill>
                <a:latin typeface="Arial" panose="02020603050405020304" pitchFamily="2"/>
              </a:rPr>
              <a:t>- </a:t>
            </a:r>
          </a:p>
        </p:txBody>
      </p:sp>
      <p:sp>
        <p:nvSpPr>
          <p:cNvPr id="29" name="Text Placeholder 28"/>
          <p:cNvSpPr>
            <a:spLocks noGrp="1"/>
          </p:cNvSpPr>
          <p:nvPr>
            <p:ph type="body" idx="10"/>
          </p:nvPr>
        </p:nvSpPr>
        <p:spPr>
          <a:xfrm>
            <a:off x="10239687" y="920029"/>
            <a:ext cx="125008" cy="29874"/>
          </a:xfrm>
          <a:prstGeom prst="rect">
            <a:avLst/>
          </a:prstGeom>
          <a:noFill/>
          <a:ln w="0" cmpd="sng">
            <a:noFill/>
            <a:prstDash val="solid"/>
          </a:ln>
        </p:spPr>
        <p:txBody>
          <a:bodyPr vert="horz" lIns="0" tIns="21590" rIns="0" bIns="0" anchor="t"/>
          <a:lstStyle>
            <a:lvl1pPr marL="0" marR="0" indent="0" algn="l">
              <a:lnSpc>
                <a:spcPts val="68"/>
              </a:lnSpc>
              <a:spcAft>
                <a:spcPts val="0"/>
              </a:spcAft>
              <a:defRPr/>
            </a:lvl1pPr>
          </a:lstStyle>
          <a:p>
            <a:pPr marL="0" marR="0" indent="0" algn="l">
              <a:lnSpc>
                <a:spcPts val="100"/>
              </a:lnSpc>
              <a:spcAft>
                <a:spcPts val="0"/>
              </a:spcAft>
            </a:pPr>
            <a:r>
              <a:rPr lang="en-US" sz="205" b="1" spc="-61">
                <a:solidFill>
                  <a:srgbClr val="000000"/>
                </a:solidFill>
                <a:latin typeface="Arial" panose="02020603050405020304" pitchFamily="2"/>
              </a:rPr>
              <a:t>ELEV. LOBBY A </a:t>
            </a:r>
          </a:p>
        </p:txBody>
      </p:sp>
      <p:sp>
        <p:nvSpPr>
          <p:cNvPr id="30" name="Text Placeholder 29"/>
          <p:cNvSpPr>
            <a:spLocks noGrp="1"/>
          </p:cNvSpPr>
          <p:nvPr>
            <p:ph type="body" idx="10"/>
          </p:nvPr>
        </p:nvSpPr>
        <p:spPr>
          <a:xfrm>
            <a:off x="10239687" y="752475"/>
            <a:ext cx="256490" cy="33338"/>
          </a:xfrm>
          <a:prstGeom prst="rect">
            <a:avLst/>
          </a:prstGeom>
          <a:noFill/>
          <a:ln w="0" cmpd="sng">
            <a:noFill/>
            <a:prstDash val="solid"/>
          </a:ln>
        </p:spPr>
        <p:txBody>
          <a:bodyPr vert="horz" lIns="0" tIns="17780" rIns="0" bIns="0" anchor="t"/>
          <a:lstStyle>
            <a:lvl1pPr marL="0" marR="0" indent="0" algn="l">
              <a:lnSpc>
                <a:spcPts val="68"/>
              </a:lnSpc>
              <a:spcBef>
                <a:spcPts val="0"/>
              </a:spcBef>
              <a:spcAft>
                <a:spcPts val="0"/>
              </a:spcAft>
              <a:tabLst>
                <a:tab pos="218203" algn="r"/>
              </a:tabLst>
              <a:defRPr/>
            </a:lvl1pPr>
          </a:lstStyle>
          <a:p>
            <a:pPr marL="0" marR="0" indent="0" algn="r">
              <a:lnSpc>
                <a:spcPts val="100"/>
              </a:lnSpc>
              <a:spcAft>
                <a:spcPts val="0"/>
              </a:spcAft>
            </a:pPr>
            <a:r>
              <a:rPr lang="en-US" sz="205" b="1" spc="-61">
                <a:solidFill>
                  <a:srgbClr val="000000"/>
                </a:solidFill>
                <a:latin typeface="Arial" panose="02020603050405020304" pitchFamily="2"/>
              </a:rPr>
              <a:t>WATER SERVICE </a:t>
            </a:r>
          </a:p>
          <a:p>
            <a:pPr marL="0" marR="0" indent="0" algn="l">
              <a:lnSpc>
                <a:spcPts val="100"/>
              </a:lnSpc>
              <a:spcBef>
                <a:spcPts val="0"/>
              </a:spcBef>
              <a:spcAft>
                <a:spcPts val="0"/>
              </a:spcAft>
              <a:tabLst>
                <a:tab pos="320040" algn="r"/>
              </a:tabLst>
            </a:pPr>
            <a:r>
              <a:rPr lang="en-US" sz="205" b="1" spc="-55">
                <a:solidFill>
                  <a:srgbClr val="000000"/>
                </a:solidFill>
                <a:latin typeface="Arial" panose="02020603050405020304" pitchFamily="2"/>
              </a:rPr>
              <a:t>ELECTRICAL ROOM ROOM </a:t>
            </a:r>
          </a:p>
        </p:txBody>
      </p:sp>
      <p:sp>
        <p:nvSpPr>
          <p:cNvPr id="31" name="Text Placeholder 30"/>
          <p:cNvSpPr>
            <a:spLocks noGrp="1"/>
          </p:cNvSpPr>
          <p:nvPr>
            <p:ph type="body" idx="10"/>
          </p:nvPr>
        </p:nvSpPr>
        <p:spPr>
          <a:xfrm>
            <a:off x="10247157" y="724766"/>
            <a:ext cx="242047" cy="27709"/>
          </a:xfrm>
          <a:prstGeom prst="rect">
            <a:avLst/>
          </a:prstGeom>
          <a:noFill/>
          <a:ln w="0" cmpd="sng">
            <a:noFill/>
            <a:prstDash val="solid"/>
          </a:ln>
        </p:spPr>
        <p:txBody>
          <a:bodyPr vert="horz" lIns="0" tIns="18415" rIns="0" bIns="0" anchor="t"/>
          <a:lstStyle>
            <a:lvl1pPr marL="0" marR="0" indent="0" algn="l">
              <a:lnSpc>
                <a:spcPts val="68"/>
              </a:lnSpc>
              <a:spcAft>
                <a:spcPts val="0"/>
              </a:spcAft>
              <a:tabLst>
                <a:tab pos="218203" algn="r"/>
              </a:tabLst>
              <a:defRPr/>
            </a:lvl1pPr>
          </a:lstStyle>
          <a:p>
            <a:pPr marL="0" marR="0" indent="0" algn="l">
              <a:lnSpc>
                <a:spcPts val="100"/>
              </a:lnSpc>
              <a:spcAft>
                <a:spcPts val="0"/>
              </a:spcAft>
              <a:tabLst>
                <a:tab pos="320040" algn="r"/>
              </a:tabLst>
            </a:pPr>
            <a:r>
              <a:rPr lang="en-US" sz="205" spc="-17">
                <a:solidFill>
                  <a:srgbClr val="000000"/>
                </a:solidFill>
                <a:latin typeface="Arial" panose="02020603050405020304" pitchFamily="2"/>
              </a:rPr>
              <a:t>16' - 7 5/8" 19'- 4 3/8" </a:t>
            </a:r>
          </a:p>
        </p:txBody>
      </p:sp>
      <p:sp>
        <p:nvSpPr>
          <p:cNvPr id="32" name="Text Placeholder 31"/>
          <p:cNvSpPr>
            <a:spLocks noGrp="1"/>
          </p:cNvSpPr>
          <p:nvPr>
            <p:ph type="body" idx="10"/>
          </p:nvPr>
        </p:nvSpPr>
        <p:spPr>
          <a:xfrm>
            <a:off x="10348757" y="803564"/>
            <a:ext cx="59765" cy="29874"/>
          </a:xfrm>
          <a:prstGeom prst="rect">
            <a:avLst/>
          </a:prstGeom>
          <a:noFill/>
          <a:ln w="0" cmpd="sng">
            <a:noFill/>
            <a:prstDash val="solid"/>
          </a:ln>
        </p:spPr>
        <p:txBody>
          <a:bodyPr vert="horz" lIns="0" tIns="18415" rIns="0" bIns="0" anchor="t"/>
          <a:lstStyle>
            <a:lvl1pPr marL="0" marR="0" indent="0" algn="l">
              <a:lnSpc>
                <a:spcPts val="136"/>
              </a:lnSpc>
              <a:spcAft>
                <a:spcPts val="0"/>
              </a:spcAft>
              <a:defRPr/>
            </a:lvl1pPr>
          </a:lstStyle>
          <a:p>
            <a:pPr marL="0" marR="0" indent="0" algn="l">
              <a:lnSpc>
                <a:spcPts val="200"/>
              </a:lnSpc>
              <a:spcAft>
                <a:spcPts val="0"/>
              </a:spcAft>
            </a:pPr>
            <a:r>
              <a:rPr lang="en-US" sz="205" spc="-17">
                <a:solidFill>
                  <a:srgbClr val="000000"/>
                </a:solidFill>
                <a:latin typeface="Arial" panose="02020603050405020304" pitchFamily="2"/>
              </a:rPr>
              <a:t>5' -0" </a:t>
            </a:r>
          </a:p>
        </p:txBody>
      </p:sp>
      <p:sp>
        <p:nvSpPr>
          <p:cNvPr id="33" name="Text Placeholder 32"/>
          <p:cNvSpPr>
            <a:spLocks noGrp="1"/>
          </p:cNvSpPr>
          <p:nvPr>
            <p:ph type="body" idx="10"/>
          </p:nvPr>
        </p:nvSpPr>
        <p:spPr>
          <a:xfrm>
            <a:off x="10408522" y="812656"/>
            <a:ext cx="14443" cy="39399"/>
          </a:xfrm>
          <a:prstGeom prst="rect">
            <a:avLst/>
          </a:prstGeom>
          <a:noFill/>
          <a:ln w="0" cmpd="sng">
            <a:noFill/>
            <a:prstDash val="solid"/>
          </a:ln>
        </p:spPr>
        <p:txBody>
          <a:bodyPr vert="vert270" lIns="0" tIns="0" rIns="0" bIns="0" anchor="t"/>
          <a:lstStyle>
            <a:lvl1pPr marL="0" marR="0" indent="0" algn="l">
              <a:lnSpc>
                <a:spcPts val="68"/>
              </a:lnSpc>
              <a:spcAft>
                <a:spcPts val="0"/>
              </a:spcAft>
              <a:defRPr/>
            </a:lvl1pPr>
          </a:lstStyle>
          <a:p>
            <a:pPr marL="0" marR="0" indent="0" algn="l">
              <a:lnSpc>
                <a:spcPts val="100"/>
              </a:lnSpc>
              <a:spcAft>
                <a:spcPts val="0"/>
              </a:spcAft>
            </a:pPr>
            <a:r>
              <a:rPr lang="en-US" sz="205" spc="-65">
                <a:solidFill>
                  <a:srgbClr val="000000"/>
                </a:solidFill>
                <a:latin typeface="Arial" panose="02020603050405020304" pitchFamily="2"/>
              </a:rPr>
              <a:t>14' - 7 5/8" </a:t>
            </a:r>
          </a:p>
        </p:txBody>
      </p:sp>
      <p:sp>
        <p:nvSpPr>
          <p:cNvPr id="34" name="Text Placeholder 33"/>
          <p:cNvSpPr>
            <a:spLocks noGrp="1"/>
          </p:cNvSpPr>
          <p:nvPr>
            <p:ph type="body" idx="10"/>
          </p:nvPr>
        </p:nvSpPr>
        <p:spPr>
          <a:xfrm>
            <a:off x="10415992" y="1948728"/>
            <a:ext cx="13945" cy="42430"/>
          </a:xfrm>
          <a:prstGeom prst="rect">
            <a:avLst/>
          </a:prstGeom>
          <a:noFill/>
          <a:ln w="0" cmpd="sng">
            <a:noFill/>
            <a:prstDash val="solid"/>
          </a:ln>
        </p:spPr>
        <p:txBody>
          <a:bodyPr vert="horz" lIns="0" tIns="18415" rIns="0" bIns="0" anchor="t"/>
          <a:lstStyle>
            <a:lvl1pPr marL="0" marR="0" indent="0" algn="l">
              <a:lnSpc>
                <a:spcPts val="68"/>
              </a:lnSpc>
              <a:spcBef>
                <a:spcPts val="0"/>
              </a:spcBef>
              <a:spcAft>
                <a:spcPts val="0"/>
              </a:spcAft>
              <a:defRPr/>
            </a:lvl1pPr>
          </a:lstStyle>
          <a:p>
            <a:pPr marL="0" marR="0" indent="0" algn="l">
              <a:lnSpc>
                <a:spcPts val="200"/>
              </a:lnSpc>
              <a:spcAft>
                <a:spcPts val="0"/>
              </a:spcAft>
            </a:pPr>
            <a:r>
              <a:rPr lang="en-US" sz="205" spc="0">
                <a:solidFill>
                  <a:srgbClr val="000000"/>
                </a:solidFill>
                <a:latin typeface="Arial" panose="02020603050405020304" pitchFamily="2"/>
              </a:rPr>
              <a:t>- </a:t>
            </a:r>
          </a:p>
          <a:p>
            <a:pPr marL="0" marR="0" indent="0" algn="l">
              <a:lnSpc>
                <a:spcPts val="100"/>
              </a:lnSpc>
              <a:spcBef>
                <a:spcPts val="0"/>
              </a:spcBef>
              <a:spcAft>
                <a:spcPts val="0"/>
              </a:spcAft>
            </a:pPr>
            <a:r>
              <a:rPr lang="en-US" sz="205" spc="0">
                <a:solidFill>
                  <a:srgbClr val="000000"/>
                </a:solidFill>
                <a:latin typeface="Arial" panose="02020603050405020304" pitchFamily="2"/>
              </a:rPr>
              <a:t>- </a:t>
            </a:r>
          </a:p>
        </p:txBody>
      </p:sp>
      <p:sp>
        <p:nvSpPr>
          <p:cNvPr id="35" name="Text Placeholder 34"/>
          <p:cNvSpPr>
            <a:spLocks noGrp="1"/>
          </p:cNvSpPr>
          <p:nvPr>
            <p:ph type="body" idx="10"/>
          </p:nvPr>
        </p:nvSpPr>
        <p:spPr>
          <a:xfrm>
            <a:off x="10458824" y="986704"/>
            <a:ext cx="78690" cy="29874"/>
          </a:xfrm>
          <a:prstGeom prst="rect">
            <a:avLst/>
          </a:prstGeom>
          <a:noFill/>
          <a:ln w="0" cmpd="sng">
            <a:noFill/>
            <a:prstDash val="solid"/>
          </a:ln>
        </p:spPr>
        <p:txBody>
          <a:bodyPr vert="horz" lIns="0" tIns="18415" rIns="0" bIns="0" anchor="t"/>
          <a:lstStyle>
            <a:lvl1pPr marL="0" marR="0" indent="0" algn="l">
              <a:lnSpc>
                <a:spcPts val="136"/>
              </a:lnSpc>
              <a:spcAft>
                <a:spcPts val="0"/>
              </a:spcAft>
              <a:defRPr/>
            </a:lvl1pPr>
          </a:lstStyle>
          <a:p>
            <a:pPr marL="0" marR="0" indent="0" algn="l">
              <a:lnSpc>
                <a:spcPts val="200"/>
              </a:lnSpc>
              <a:spcAft>
                <a:spcPts val="0"/>
              </a:spcAft>
            </a:pPr>
            <a:r>
              <a:rPr lang="en-US" sz="205" spc="-17">
                <a:solidFill>
                  <a:srgbClr val="000000"/>
                </a:solidFill>
                <a:latin typeface="Arial" panose="02020603050405020304" pitchFamily="2"/>
              </a:rPr>
              <a:t>10' -0" </a:t>
            </a:r>
          </a:p>
        </p:txBody>
      </p:sp>
      <p:sp>
        <p:nvSpPr>
          <p:cNvPr id="36" name="Text Placeholder 35"/>
          <p:cNvSpPr>
            <a:spLocks noGrp="1"/>
          </p:cNvSpPr>
          <p:nvPr>
            <p:ph type="body" idx="10"/>
          </p:nvPr>
        </p:nvSpPr>
        <p:spPr>
          <a:xfrm>
            <a:off x="10480240" y="1016577"/>
            <a:ext cx="38349" cy="22947"/>
          </a:xfrm>
          <a:prstGeom prst="rect">
            <a:avLst/>
          </a:prstGeom>
          <a:noFill/>
          <a:ln w="0" cmpd="sng">
            <a:noFill/>
            <a:prstDash val="solid"/>
          </a:ln>
        </p:spPr>
        <p:txBody>
          <a:bodyPr vert="horz" lIns="0" tIns="8255" rIns="0" bIns="0" anchor="t"/>
          <a:lstStyle>
            <a:lvl1pPr marL="0" marR="0" indent="0" algn="l">
              <a:lnSpc>
                <a:spcPts val="68"/>
              </a:lnSpc>
              <a:spcAft>
                <a:spcPts val="0"/>
              </a:spcAft>
              <a:defRPr/>
            </a:lvl1pPr>
          </a:lstStyle>
          <a:p>
            <a:pPr marL="0" marR="0" indent="0" algn="l">
              <a:lnSpc>
                <a:spcPts val="100"/>
              </a:lnSpc>
              <a:spcAft>
                <a:spcPts val="0"/>
              </a:spcAft>
            </a:pPr>
            <a:r>
              <a:rPr lang="en-US" sz="205" spc="-7">
                <a:solidFill>
                  <a:srgbClr val="000000"/>
                </a:solidFill>
                <a:latin typeface="Arial" panose="02020603050405020304" pitchFamily="2"/>
              </a:rPr>
              <a:t>10 </a:t>
            </a:r>
          </a:p>
        </p:txBody>
      </p:sp>
      <p:sp>
        <p:nvSpPr>
          <p:cNvPr id="37" name="Text Placeholder 36"/>
          <p:cNvSpPr>
            <a:spLocks noGrp="1"/>
          </p:cNvSpPr>
          <p:nvPr>
            <p:ph type="body" idx="10"/>
          </p:nvPr>
        </p:nvSpPr>
        <p:spPr>
          <a:xfrm>
            <a:off x="10529047" y="739487"/>
            <a:ext cx="122518" cy="29874"/>
          </a:xfrm>
          <a:prstGeom prst="rect">
            <a:avLst/>
          </a:prstGeom>
          <a:noFill/>
          <a:ln w="0" cmpd="sng">
            <a:noFill/>
            <a:prstDash val="solid"/>
          </a:ln>
        </p:spPr>
        <p:txBody>
          <a:bodyPr vert="horz" lIns="0" tIns="21590" rIns="0" bIns="0" anchor="t"/>
          <a:lstStyle>
            <a:lvl1pPr marL="0" marR="0" indent="0" algn="l">
              <a:lnSpc>
                <a:spcPts val="68"/>
              </a:lnSpc>
              <a:spcAft>
                <a:spcPts val="0"/>
              </a:spcAft>
              <a:defRPr/>
            </a:lvl1pPr>
          </a:lstStyle>
          <a:p>
            <a:pPr marL="0" marR="0" indent="0" algn="l">
              <a:lnSpc>
                <a:spcPts val="100"/>
              </a:lnSpc>
              <a:spcAft>
                <a:spcPts val="0"/>
              </a:spcAft>
            </a:pPr>
            <a:r>
              <a:rPr lang="en-US" sz="205" b="1" spc="-65">
                <a:solidFill>
                  <a:srgbClr val="000000"/>
                </a:solidFill>
                <a:latin typeface="Arial" panose="02020603050405020304" pitchFamily="2"/>
              </a:rPr>
              <a:t>BIKE STORAGE </a:t>
            </a:r>
          </a:p>
        </p:txBody>
      </p:sp>
      <p:sp>
        <p:nvSpPr>
          <p:cNvPr id="38" name="Text Placeholder 37"/>
          <p:cNvSpPr>
            <a:spLocks noGrp="1"/>
          </p:cNvSpPr>
          <p:nvPr>
            <p:ph type="body" idx="10"/>
          </p:nvPr>
        </p:nvSpPr>
        <p:spPr>
          <a:xfrm>
            <a:off x="10591800" y="1009650"/>
            <a:ext cx="32871" cy="29874"/>
          </a:xfrm>
          <a:prstGeom prst="rect">
            <a:avLst/>
          </a:prstGeom>
          <a:noFill/>
          <a:ln w="0" cmpd="sng">
            <a:noFill/>
            <a:prstDash val="solid"/>
          </a:ln>
        </p:spPr>
        <p:txBody>
          <a:bodyPr vert="horz" lIns="0" tIns="18415" rIns="0" bIns="0" anchor="t"/>
          <a:lstStyle>
            <a:lvl1pPr marL="0" marR="0" indent="0" algn="l">
              <a:lnSpc>
                <a:spcPts val="68"/>
              </a:lnSpc>
              <a:spcAft>
                <a:spcPts val="0"/>
              </a:spcAft>
              <a:defRPr/>
            </a:lvl1pPr>
          </a:lstStyle>
          <a:p>
            <a:pPr marL="0" marR="0" indent="0" algn="l">
              <a:lnSpc>
                <a:spcPts val="100"/>
              </a:lnSpc>
              <a:spcAft>
                <a:spcPts val="0"/>
              </a:spcAft>
            </a:pPr>
            <a:r>
              <a:rPr lang="en-US" sz="205" spc="-17">
                <a:solidFill>
                  <a:srgbClr val="000000"/>
                </a:solidFill>
                <a:latin typeface="Arial" panose="02020603050405020304" pitchFamily="2"/>
              </a:rPr>
              <a:t>19 </a:t>
            </a:r>
          </a:p>
        </p:txBody>
      </p:sp>
      <p:sp>
        <p:nvSpPr>
          <p:cNvPr id="39" name="Text Placeholder 38"/>
          <p:cNvSpPr>
            <a:spLocks noGrp="1"/>
          </p:cNvSpPr>
          <p:nvPr>
            <p:ph type="body" idx="10"/>
          </p:nvPr>
        </p:nvSpPr>
        <p:spPr>
          <a:xfrm>
            <a:off x="10564906" y="1911494"/>
            <a:ext cx="296831" cy="48491"/>
          </a:xfrm>
          <a:prstGeom prst="rect">
            <a:avLst/>
          </a:prstGeom>
          <a:noFill/>
          <a:ln w="0" cmpd="sng">
            <a:noFill/>
            <a:prstDash val="solid"/>
          </a:ln>
        </p:spPr>
        <p:txBody>
          <a:bodyPr vert="horz" lIns="0" tIns="0" rIns="0" bIns="0" anchor="t"/>
          <a:lstStyle>
            <a:lvl1pPr marL="0" marR="0" indent="0" algn="l">
              <a:lnSpc>
                <a:spcPts val="68"/>
              </a:lnSpc>
              <a:spcBef>
                <a:spcPts val="0"/>
              </a:spcBef>
              <a:spcAft>
                <a:spcPts val="0"/>
              </a:spcAft>
              <a:tabLst>
                <a:tab pos="249375" algn="r"/>
              </a:tabLst>
              <a:defRPr/>
            </a:lvl1pPr>
          </a:lstStyle>
          <a:p>
            <a:pPr marL="0" marR="0" indent="0" algn="l">
              <a:lnSpc>
                <a:spcPts val="200"/>
              </a:lnSpc>
              <a:spcAft>
                <a:spcPts val="0"/>
              </a:spcAft>
              <a:tabLst>
                <a:tab pos="365760" algn="r"/>
              </a:tabLst>
            </a:pPr>
            <a:r>
              <a:rPr lang="en-US" sz="205" spc="0">
                <a:solidFill>
                  <a:srgbClr val="000000"/>
                </a:solidFill>
                <a:latin typeface="Arial" panose="02020603050405020304" pitchFamily="2"/>
              </a:rPr>
              <a:t>00 S FOR </a:t>
            </a:r>
          </a:p>
          <a:p>
            <a:pPr marL="0" marR="0" indent="0" algn="r">
              <a:lnSpc>
                <a:spcPts val="100"/>
              </a:lnSpc>
              <a:spcBef>
                <a:spcPts val="145"/>
              </a:spcBef>
              <a:spcAft>
                <a:spcPts val="0"/>
              </a:spcAft>
            </a:pPr>
            <a:r>
              <a:rPr lang="en-US" sz="205" spc="-20">
                <a:solidFill>
                  <a:srgbClr val="000000"/>
                </a:solidFill>
                <a:latin typeface="Arial" panose="02020603050405020304" pitchFamily="2"/>
              </a:rPr>
              <a:t>202' - 7 </a:t>
            </a:r>
            <a:r>
              <a:rPr lang="en-US" sz="205" spc="-20" baseline="30000">
                <a:solidFill>
                  <a:srgbClr val="000000"/>
                </a:solidFill>
                <a:latin typeface="Arial" panose="02020603050405020304" pitchFamily="2"/>
              </a:rPr>
              <a:t>7</a:t>
            </a:r>
            <a:r>
              <a:rPr lang="en-US" sz="205" spc="-20">
                <a:solidFill>
                  <a:srgbClr val="000000"/>
                </a:solidFill>
                <a:latin typeface="Arial" panose="02020603050405020304" pitchFamily="2"/>
              </a:rPr>
              <a:t>/</a:t>
            </a:r>
            <a:r>
              <a:rPr lang="en-US" sz="205" spc="-20" baseline="-25000">
                <a:solidFill>
                  <a:srgbClr val="000000"/>
                </a:solidFill>
                <a:latin typeface="Arial" panose="02020603050405020304" pitchFamily="2"/>
              </a:rPr>
              <a:t>8</a:t>
            </a:r>
            <a:r>
              <a:rPr lang="en-US" sz="205" spc="-20">
                <a:solidFill>
                  <a:srgbClr val="000000"/>
                </a:solidFill>
                <a:latin typeface="Arial" panose="02020603050405020304" pitchFamily="2"/>
              </a:rPr>
              <a:t>" </a:t>
            </a:r>
          </a:p>
          <a:p>
            <a:pPr marL="0" marR="0" indent="0" algn="l">
              <a:lnSpc>
                <a:spcPts val="100"/>
              </a:lnSpc>
              <a:spcBef>
                <a:spcPts val="0"/>
              </a:spcBef>
              <a:spcAft>
                <a:spcPts val="0"/>
              </a:spcAft>
            </a:pPr>
            <a:r>
              <a:rPr lang="en-US" sz="205" spc="-24">
                <a:solidFill>
                  <a:srgbClr val="000000"/>
                </a:solidFill>
                <a:latin typeface="Arial" panose="02020603050405020304" pitchFamily="2"/>
              </a:rPr>
              <a:t>256' - 10 3/8" </a:t>
            </a:r>
          </a:p>
        </p:txBody>
      </p:sp>
      <p:sp>
        <p:nvSpPr>
          <p:cNvPr id="40" name="Text Placeholder 39"/>
          <p:cNvSpPr>
            <a:spLocks noGrp="1"/>
          </p:cNvSpPr>
          <p:nvPr>
            <p:ph type="body" idx="10"/>
          </p:nvPr>
        </p:nvSpPr>
        <p:spPr>
          <a:xfrm>
            <a:off x="10646087" y="1021773"/>
            <a:ext cx="43827" cy="29874"/>
          </a:xfrm>
          <a:prstGeom prst="rect">
            <a:avLst/>
          </a:prstGeom>
          <a:noFill/>
          <a:ln w="0" cmpd="sng">
            <a:noFill/>
            <a:prstDash val="solid"/>
          </a:ln>
        </p:spPr>
        <p:txBody>
          <a:bodyPr vert="horz" lIns="0" tIns="15240" rIns="0" bIns="0" anchor="t"/>
          <a:lstStyle>
            <a:lvl1pPr marL="0" marR="0" indent="0" algn="l">
              <a:lnSpc>
                <a:spcPts val="136"/>
              </a:lnSpc>
              <a:spcAft>
                <a:spcPts val="0"/>
              </a:spcAft>
              <a:defRPr/>
            </a:lvl1pPr>
          </a:lstStyle>
          <a:p>
            <a:pPr marL="0" marR="0" indent="0" algn="l">
              <a:lnSpc>
                <a:spcPts val="200"/>
              </a:lnSpc>
              <a:spcAft>
                <a:spcPts val="0"/>
              </a:spcAft>
            </a:pPr>
            <a:r>
              <a:rPr lang="en-US" sz="205" spc="-17">
                <a:solidFill>
                  <a:srgbClr val="000000"/>
                </a:solidFill>
                <a:latin typeface="Arial" panose="02020603050405020304" pitchFamily="2"/>
              </a:rPr>
              <a:t>DN </a:t>
            </a:r>
          </a:p>
        </p:txBody>
      </p:sp>
      <p:sp>
        <p:nvSpPr>
          <p:cNvPr id="41" name="Text Placeholder 40"/>
          <p:cNvSpPr>
            <a:spLocks noGrp="1"/>
          </p:cNvSpPr>
          <p:nvPr>
            <p:ph type="body" idx="10"/>
          </p:nvPr>
        </p:nvSpPr>
        <p:spPr>
          <a:xfrm>
            <a:off x="10693401" y="494001"/>
            <a:ext cx="81180" cy="27709"/>
          </a:xfrm>
          <a:prstGeom prst="rect">
            <a:avLst/>
          </a:prstGeom>
          <a:noFill/>
          <a:ln w="0" cmpd="sng">
            <a:noFill/>
            <a:prstDash val="solid"/>
          </a:ln>
        </p:spPr>
        <p:txBody>
          <a:bodyPr vert="horz" lIns="0" tIns="18415" rIns="0" bIns="0" anchor="t"/>
          <a:lstStyle>
            <a:lvl1pPr marL="0" marR="0" indent="0" algn="r">
              <a:lnSpc>
                <a:spcPts val="68"/>
              </a:lnSpc>
              <a:spcAft>
                <a:spcPts val="0"/>
              </a:spcAft>
              <a:defRPr/>
            </a:lvl1pPr>
          </a:lstStyle>
          <a:p>
            <a:pPr marL="0" marR="0" indent="0" algn="r">
              <a:lnSpc>
                <a:spcPts val="100"/>
              </a:lnSpc>
              <a:spcAft>
                <a:spcPts val="0"/>
              </a:spcAft>
            </a:pPr>
            <a:r>
              <a:rPr lang="en-US" sz="205" spc="-24">
                <a:solidFill>
                  <a:srgbClr val="000000"/>
                </a:solidFill>
                <a:latin typeface="Arial" panose="02020603050405020304" pitchFamily="2"/>
              </a:rPr>
              <a:t>292' - 6" </a:t>
            </a:r>
          </a:p>
        </p:txBody>
      </p:sp>
      <p:sp>
        <p:nvSpPr>
          <p:cNvPr id="42" name="Text Placeholder 41"/>
          <p:cNvSpPr>
            <a:spLocks noGrp="1"/>
          </p:cNvSpPr>
          <p:nvPr>
            <p:ph type="body" idx="10"/>
          </p:nvPr>
        </p:nvSpPr>
        <p:spPr>
          <a:xfrm>
            <a:off x="10702365" y="2021465"/>
            <a:ext cx="62753" cy="42430"/>
          </a:xfrm>
          <a:prstGeom prst="rect">
            <a:avLst/>
          </a:prstGeom>
          <a:noFill/>
          <a:ln w="0" cmpd="sng">
            <a:noFill/>
            <a:prstDash val="solid"/>
          </a:ln>
        </p:spPr>
        <p:txBody>
          <a:bodyPr vert="horz" lIns="0" tIns="25400" rIns="0" bIns="0" anchor="t"/>
          <a:lstStyle>
            <a:lvl1pPr marL="0" marR="0" indent="0" algn="l">
              <a:lnSpc>
                <a:spcPts val="68"/>
              </a:lnSpc>
              <a:spcAft>
                <a:spcPts val="0"/>
              </a:spcAft>
              <a:defRPr/>
            </a:lvl1pPr>
          </a:lstStyle>
          <a:p>
            <a:pPr marL="0" marR="0" indent="0" algn="l">
              <a:lnSpc>
                <a:spcPts val="100"/>
              </a:lnSpc>
              <a:spcAft>
                <a:spcPts val="0"/>
              </a:spcAft>
            </a:pPr>
            <a:r>
              <a:rPr lang="en-US" sz="205" spc="-31">
                <a:solidFill>
                  <a:srgbClr val="000000"/>
                </a:solidFill>
                <a:latin typeface="Arial" panose="02020603050405020304" pitchFamily="2"/>
              </a:rPr>
              <a:t>2 A401 </a:t>
            </a:r>
          </a:p>
        </p:txBody>
      </p:sp>
      <p:sp>
        <p:nvSpPr>
          <p:cNvPr id="43" name="Text Placeholder 42"/>
          <p:cNvSpPr>
            <a:spLocks noGrp="1"/>
          </p:cNvSpPr>
          <p:nvPr>
            <p:ph type="body" idx="10"/>
          </p:nvPr>
        </p:nvSpPr>
        <p:spPr>
          <a:xfrm>
            <a:off x="10774581" y="462829"/>
            <a:ext cx="43329" cy="40265"/>
          </a:xfrm>
          <a:prstGeom prst="rect">
            <a:avLst/>
          </a:prstGeom>
          <a:noFill/>
          <a:ln w="0" cmpd="sng">
            <a:noFill/>
            <a:prstDash val="solid"/>
          </a:ln>
        </p:spPr>
        <p:txBody>
          <a:bodyPr vert="horz" lIns="0" tIns="28575" rIns="0" bIns="0" anchor="t"/>
          <a:lstStyle>
            <a:lvl1pPr marL="0" marR="0" indent="0" algn="l">
              <a:lnSpc>
                <a:spcPts val="68"/>
              </a:lnSpc>
              <a:spcAft>
                <a:spcPts val="0"/>
              </a:spcAft>
              <a:defRPr/>
            </a:lvl1pPr>
          </a:lstStyle>
          <a:p>
            <a:pPr marL="0" marR="0" indent="0" algn="l">
              <a:lnSpc>
                <a:spcPts val="100"/>
              </a:lnSpc>
              <a:spcAft>
                <a:spcPts val="0"/>
              </a:spcAft>
            </a:pPr>
            <a:r>
              <a:rPr lang="en-US" sz="205" spc="-51">
                <a:solidFill>
                  <a:srgbClr val="000000"/>
                </a:solidFill>
                <a:latin typeface="Arial" panose="02020603050405020304" pitchFamily="2"/>
              </a:rPr>
              <a:t>1 A401 </a:t>
            </a:r>
          </a:p>
        </p:txBody>
      </p:sp>
      <p:sp>
        <p:nvSpPr>
          <p:cNvPr id="44" name="Text Placeholder 43"/>
          <p:cNvSpPr>
            <a:spLocks noGrp="1"/>
          </p:cNvSpPr>
          <p:nvPr>
            <p:ph type="body" idx="10"/>
          </p:nvPr>
        </p:nvSpPr>
        <p:spPr>
          <a:xfrm>
            <a:off x="10776573" y="745981"/>
            <a:ext cx="143435" cy="1113992"/>
          </a:xfrm>
          <a:prstGeom prst="rect">
            <a:avLst/>
          </a:prstGeom>
          <a:noFill/>
          <a:ln w="0" cmpd="sng">
            <a:noFill/>
            <a:prstDash val="solid"/>
          </a:ln>
        </p:spPr>
        <p:txBody>
          <a:bodyPr vert="horz" lIns="0" tIns="0" rIns="0" bIns="0" anchor="t"/>
          <a:lstStyle>
            <a:lvl1pPr marL="0" marR="0" indent="0" algn="l">
              <a:lnSpc>
                <a:spcPts val="4364"/>
              </a:lnSpc>
              <a:spcBef>
                <a:spcPts val="0"/>
              </a:spcBef>
              <a:spcAft>
                <a:spcPts val="0"/>
              </a:spcAft>
              <a:defRPr/>
            </a:lvl1pPr>
          </a:lstStyle>
          <a:p>
            <a:pPr marL="0" marR="0" indent="0" algn="r">
              <a:lnSpc>
                <a:spcPts val="200"/>
              </a:lnSpc>
              <a:spcAft>
                <a:spcPts val="0"/>
              </a:spcAft>
            </a:pPr>
            <a:r>
              <a:rPr lang="en-US" sz="205" b="1" spc="-68">
                <a:solidFill>
                  <a:srgbClr val="000000"/>
                </a:solidFill>
                <a:latin typeface="Arial" panose="02020603050405020304" pitchFamily="2"/>
              </a:rPr>
              <a:t>STORAGE </a:t>
            </a:r>
          </a:p>
          <a:p>
            <a:pPr marL="0" marR="0" indent="0" algn="l">
              <a:lnSpc>
                <a:spcPct val="100000"/>
              </a:lnSpc>
              <a:spcBef>
                <a:spcPts val="12545"/>
              </a:spcBef>
              <a:spcAft>
                <a:spcPts val="0"/>
              </a:spcAft>
            </a:pPr>
            <a:r>
              <a:rPr lang="en-US" sz="205" b="1" spc="-68">
                <a:solidFill>
                  <a:srgbClr val="000000"/>
                </a:solidFill>
                <a:latin typeface="Arial" panose="02020603050405020304" pitchFamily="2"/>
              </a:rPr>
              <a:t>ELEV. LOBBY C </a:t>
            </a:r>
          </a:p>
          <a:p>
            <a:pPr marL="0" marR="0" indent="0" algn="l">
              <a:lnSpc>
                <a:spcPts val="6400"/>
              </a:lnSpc>
              <a:spcBef>
                <a:spcPts val="0"/>
              </a:spcBef>
              <a:spcAft>
                <a:spcPts val="0"/>
              </a:spcAft>
            </a:pPr>
            <a:r>
              <a:rPr lang="en-US" sz="205" spc="-17" baseline="30000">
                <a:solidFill>
                  <a:srgbClr val="000000"/>
                </a:solidFill>
                <a:latin typeface="Arial" panose="02020603050405020304" pitchFamily="2"/>
              </a:rPr>
              <a:t>10'03/-</a:t>
            </a:r>
            <a:r>
              <a:rPr lang="en-US" sz="100" spc="-17">
                <a:solidFill>
                  <a:srgbClr val="000000"/>
                </a:solidFill>
                <a:latin typeface="Arial" panose="02020603050405020304" pitchFamily="2"/>
              </a:rPr>
              <a:t> </a:t>
            </a:r>
          </a:p>
        </p:txBody>
      </p:sp>
      <p:sp>
        <p:nvSpPr>
          <p:cNvPr id="45" name="Text Placeholder 44"/>
          <p:cNvSpPr>
            <a:spLocks noGrp="1"/>
          </p:cNvSpPr>
          <p:nvPr>
            <p:ph type="body" idx="10"/>
          </p:nvPr>
        </p:nvSpPr>
        <p:spPr>
          <a:xfrm>
            <a:off x="10798486" y="737755"/>
            <a:ext cx="13945" cy="14720"/>
          </a:xfrm>
          <a:prstGeom prst="rect">
            <a:avLst/>
          </a:prstGeom>
          <a:noFill/>
          <a:ln w="0" cmpd="sng">
            <a:noFill/>
            <a:prstDash val="solid"/>
          </a:ln>
        </p:spPr>
        <p:txBody>
          <a:bodyPr vert="vert270" lIns="0" tIns="0" rIns="0" bIns="0" anchor="t"/>
          <a:lstStyle>
            <a:lvl1pPr marL="0" marR="0" indent="0" algn="l">
              <a:lnSpc>
                <a:spcPts val="68"/>
              </a:lnSpc>
              <a:spcAft>
                <a:spcPts val="0"/>
              </a:spcAft>
              <a:defRPr/>
            </a:lvl1pPr>
          </a:lstStyle>
          <a:p>
            <a:pPr marL="0" marR="0" indent="0" algn="l">
              <a:lnSpc>
                <a:spcPts val="100"/>
              </a:lnSpc>
              <a:spcAft>
                <a:spcPts val="0"/>
              </a:spcAft>
            </a:pPr>
            <a:r>
              <a:rPr lang="en-US" sz="205" spc="-78">
                <a:solidFill>
                  <a:srgbClr val="000000"/>
                </a:solidFill>
                <a:latin typeface="Arial" panose="02020603050405020304" pitchFamily="2"/>
              </a:rPr>
              <a:t>3/4" </a:t>
            </a:r>
          </a:p>
        </p:txBody>
      </p:sp>
      <p:sp>
        <p:nvSpPr>
          <p:cNvPr id="46" name="Text Placeholder 45"/>
          <p:cNvSpPr>
            <a:spLocks noGrp="1"/>
          </p:cNvSpPr>
          <p:nvPr>
            <p:ph type="body" idx="10"/>
          </p:nvPr>
        </p:nvSpPr>
        <p:spPr>
          <a:xfrm>
            <a:off x="10800479" y="693593"/>
            <a:ext cx="117537" cy="29874"/>
          </a:xfrm>
          <a:prstGeom prst="rect">
            <a:avLst/>
          </a:prstGeom>
          <a:noFill/>
          <a:ln w="0" cmpd="sng">
            <a:noFill/>
            <a:prstDash val="solid"/>
          </a:ln>
        </p:spPr>
        <p:txBody>
          <a:bodyPr vert="horz" lIns="0" tIns="18415" rIns="0" bIns="0" anchor="t"/>
          <a:lstStyle>
            <a:lvl1pPr marL="0" marR="0" indent="0" algn="l">
              <a:lnSpc>
                <a:spcPts val="136"/>
              </a:lnSpc>
              <a:spcAft>
                <a:spcPts val="0"/>
              </a:spcAft>
              <a:defRPr/>
            </a:lvl1pPr>
          </a:lstStyle>
          <a:p>
            <a:pPr marL="0" marR="0" indent="0" algn="l">
              <a:lnSpc>
                <a:spcPts val="200"/>
              </a:lnSpc>
              <a:spcAft>
                <a:spcPts val="0"/>
              </a:spcAft>
            </a:pPr>
            <a:r>
              <a:rPr lang="en-US" sz="205" spc="-24">
                <a:solidFill>
                  <a:srgbClr val="000000"/>
                </a:solidFill>
                <a:latin typeface="Arial" panose="02020603050405020304" pitchFamily="2"/>
              </a:rPr>
              <a:t>51' - 4 5/8" </a:t>
            </a:r>
          </a:p>
        </p:txBody>
      </p:sp>
      <p:sp>
        <p:nvSpPr>
          <p:cNvPr id="47" name="Text Placeholder 46"/>
          <p:cNvSpPr>
            <a:spLocks noGrp="1"/>
          </p:cNvSpPr>
          <p:nvPr>
            <p:ph type="body" idx="10"/>
          </p:nvPr>
        </p:nvSpPr>
        <p:spPr>
          <a:xfrm>
            <a:off x="10986247" y="995363"/>
            <a:ext cx="36855" cy="170584"/>
          </a:xfrm>
          <a:prstGeom prst="rect">
            <a:avLst/>
          </a:prstGeom>
          <a:noFill/>
          <a:ln w="0" cmpd="sng">
            <a:noFill/>
            <a:prstDash val="solid"/>
          </a:ln>
        </p:spPr>
        <p:txBody>
          <a:bodyPr vert="vert270" lIns="0" tIns="0" rIns="28575" bIns="0" anchor="t"/>
          <a:lstStyle>
            <a:lvl1pPr marL="0" marR="0" indent="0" algn="l">
              <a:lnSpc>
                <a:spcPts val="68"/>
              </a:lnSpc>
              <a:spcAft>
                <a:spcPts val="14"/>
              </a:spcAft>
              <a:tabLst>
                <a:tab pos="62344" algn="l"/>
                <a:tab pos="187031" algn="r"/>
              </a:tabLst>
              <a:defRPr/>
            </a:lvl1pPr>
          </a:lstStyle>
          <a:p>
            <a:pPr marL="0" marR="0" indent="0" algn="l">
              <a:lnSpc>
                <a:spcPts val="100"/>
              </a:lnSpc>
              <a:spcAft>
                <a:spcPts val="20"/>
              </a:spcAft>
              <a:tabLst>
                <a:tab pos="91440" algn="l"/>
                <a:tab pos="274320" algn="r"/>
              </a:tabLst>
            </a:pPr>
            <a:r>
              <a:rPr lang="en-US" sz="205" spc="-139">
                <a:solidFill>
                  <a:srgbClr val="000000"/>
                </a:solidFill>
                <a:latin typeface="Arial" panose="02020603050405020304" pitchFamily="2"/>
              </a:rPr>
              <a:t>11' - 1 5/8" 18' - 11 </a:t>
            </a:r>
            <a:r>
              <a:rPr lang="en-US" sz="205" spc="-139" baseline="30000">
                <a:solidFill>
                  <a:srgbClr val="000000"/>
                </a:solidFill>
                <a:latin typeface="Arial" panose="02020603050405020304" pitchFamily="2"/>
              </a:rPr>
              <a:t>1</a:t>
            </a:r>
            <a:r>
              <a:rPr lang="en-US" sz="205" spc="-139">
                <a:solidFill>
                  <a:srgbClr val="000000"/>
                </a:solidFill>
                <a:latin typeface="Arial" panose="02020603050405020304" pitchFamily="2"/>
              </a:rPr>
              <a:t>/</a:t>
            </a:r>
            <a:r>
              <a:rPr lang="en-US" sz="205" spc="-139" baseline="-25000">
                <a:solidFill>
                  <a:srgbClr val="000000"/>
                </a:solidFill>
                <a:latin typeface="Arial" panose="02020603050405020304" pitchFamily="2"/>
              </a:rPr>
              <a:t>2</a:t>
            </a:r>
            <a:r>
              <a:rPr lang="en-US" sz="205" spc="-139">
                <a:solidFill>
                  <a:srgbClr val="000000"/>
                </a:solidFill>
                <a:latin typeface="Arial" panose="02020603050405020304" pitchFamily="2"/>
              </a:rPr>
              <a:t>" 10' - 0" </a:t>
            </a:r>
          </a:p>
        </p:txBody>
      </p:sp>
      <p:sp>
        <p:nvSpPr>
          <p:cNvPr id="48" name="Text Placeholder 47"/>
          <p:cNvSpPr>
            <a:spLocks noGrp="1"/>
          </p:cNvSpPr>
          <p:nvPr>
            <p:ph type="body" idx="10"/>
          </p:nvPr>
        </p:nvSpPr>
        <p:spPr>
          <a:xfrm>
            <a:off x="11023102" y="945573"/>
            <a:ext cx="30878" cy="68407"/>
          </a:xfrm>
          <a:prstGeom prst="rect">
            <a:avLst/>
          </a:prstGeom>
          <a:noFill/>
          <a:ln w="0" cmpd="sng">
            <a:noFill/>
            <a:prstDash val="solid"/>
          </a:ln>
        </p:spPr>
        <p:txBody>
          <a:bodyPr vert="vert270" lIns="0" tIns="0" rIns="20955" bIns="0" anchor="t"/>
          <a:lstStyle>
            <a:lvl1pPr marL="0" marR="0" indent="0" algn="l">
              <a:lnSpc>
                <a:spcPts val="68"/>
              </a:lnSpc>
              <a:spcAft>
                <a:spcPts val="0"/>
              </a:spcAft>
              <a:tabLst>
                <a:tab pos="93516" algn="r"/>
              </a:tabLst>
              <a:defRPr/>
            </a:lvl1pPr>
          </a:lstStyle>
          <a:p>
            <a:pPr marL="0" marR="0" indent="0" algn="l">
              <a:lnSpc>
                <a:spcPts val="100"/>
              </a:lnSpc>
              <a:spcAft>
                <a:spcPts val="0"/>
              </a:spcAft>
              <a:tabLst>
                <a:tab pos="137160" algn="r"/>
              </a:tabLst>
            </a:pPr>
            <a:r>
              <a:rPr lang="en-US" sz="205" spc="-20">
                <a:solidFill>
                  <a:srgbClr val="000000"/>
                </a:solidFill>
                <a:latin typeface="Arial" panose="02020603050405020304" pitchFamily="2"/>
              </a:rPr>
              <a:t>10 20 </a:t>
            </a:r>
          </a:p>
        </p:txBody>
      </p:sp>
      <p:sp>
        <p:nvSpPr>
          <p:cNvPr id="49" name="Text Placeholder 48"/>
          <p:cNvSpPr>
            <a:spLocks noGrp="1"/>
          </p:cNvSpPr>
          <p:nvPr>
            <p:ph type="body" idx="10"/>
          </p:nvPr>
        </p:nvSpPr>
        <p:spPr>
          <a:xfrm>
            <a:off x="11021110" y="756372"/>
            <a:ext cx="35361" cy="39399"/>
          </a:xfrm>
          <a:prstGeom prst="rect">
            <a:avLst/>
          </a:prstGeom>
          <a:noFill/>
          <a:ln w="0" cmpd="sng">
            <a:noFill/>
            <a:prstDash val="solid"/>
          </a:ln>
        </p:spPr>
        <p:txBody>
          <a:bodyPr vert="vert270" lIns="0" tIns="0" rIns="26670" bIns="0" anchor="t"/>
          <a:lstStyle>
            <a:lvl1pPr marL="0" marR="0" indent="0" algn="l">
              <a:lnSpc>
                <a:spcPts val="68"/>
              </a:lnSpc>
              <a:spcAft>
                <a:spcPts val="0"/>
              </a:spcAft>
              <a:defRPr/>
            </a:lvl1pPr>
          </a:lstStyle>
          <a:p>
            <a:pPr marL="0" marR="0" indent="0" algn="l">
              <a:lnSpc>
                <a:spcPts val="100"/>
              </a:lnSpc>
              <a:spcAft>
                <a:spcPts val="0"/>
              </a:spcAft>
            </a:pPr>
            <a:r>
              <a:rPr lang="en-US" sz="205" spc="-65">
                <a:solidFill>
                  <a:srgbClr val="000000"/>
                </a:solidFill>
                <a:latin typeface="Arial" panose="02020603050405020304" pitchFamily="2"/>
              </a:rPr>
              <a:t>18' - 4 3/8" </a:t>
            </a:r>
          </a:p>
        </p:txBody>
      </p:sp>
      <p:sp>
        <p:nvSpPr>
          <p:cNvPr id="50" name="Text Placeholder 49"/>
          <p:cNvSpPr>
            <a:spLocks noGrp="1"/>
          </p:cNvSpPr>
          <p:nvPr>
            <p:ph type="body" idx="10"/>
          </p:nvPr>
        </p:nvSpPr>
        <p:spPr>
          <a:xfrm>
            <a:off x="11036052" y="1026103"/>
            <a:ext cx="43329" cy="29874"/>
          </a:xfrm>
          <a:prstGeom prst="rect">
            <a:avLst/>
          </a:prstGeom>
          <a:noFill/>
          <a:ln w="0" cmpd="sng">
            <a:noFill/>
            <a:prstDash val="solid"/>
          </a:ln>
        </p:spPr>
        <p:txBody>
          <a:bodyPr vert="horz" lIns="0" tIns="15240" rIns="0" bIns="0" anchor="t"/>
          <a:lstStyle>
            <a:lvl1pPr marL="0" marR="0" indent="0" algn="l">
              <a:lnSpc>
                <a:spcPts val="136"/>
              </a:lnSpc>
              <a:spcAft>
                <a:spcPts val="0"/>
              </a:spcAft>
              <a:defRPr/>
            </a:lvl1pPr>
          </a:lstStyle>
          <a:p>
            <a:pPr marL="0" marR="0" indent="0" algn="l">
              <a:lnSpc>
                <a:spcPts val="200"/>
              </a:lnSpc>
              <a:spcAft>
                <a:spcPts val="0"/>
              </a:spcAft>
            </a:pPr>
            <a:r>
              <a:rPr lang="en-US" sz="205" spc="-20">
                <a:solidFill>
                  <a:srgbClr val="000000"/>
                </a:solidFill>
                <a:latin typeface="Arial" panose="02020603050405020304" pitchFamily="2"/>
              </a:rPr>
              <a:t>DN </a:t>
            </a:r>
          </a:p>
        </p:txBody>
      </p:sp>
      <p:sp>
        <p:nvSpPr>
          <p:cNvPr id="51" name="Text Placeholder 50"/>
          <p:cNvSpPr>
            <a:spLocks noGrp="1"/>
          </p:cNvSpPr>
          <p:nvPr>
            <p:ph type="body" idx="10"/>
          </p:nvPr>
        </p:nvSpPr>
        <p:spPr>
          <a:xfrm>
            <a:off x="11171020" y="930420"/>
            <a:ext cx="103094" cy="29874"/>
          </a:xfrm>
          <a:prstGeom prst="rect">
            <a:avLst/>
          </a:prstGeom>
          <a:noFill/>
          <a:ln w="0" cmpd="sng">
            <a:noFill/>
            <a:prstDash val="solid"/>
          </a:ln>
        </p:spPr>
        <p:txBody>
          <a:bodyPr vert="horz" lIns="0" tIns="21590" rIns="0" bIns="0" anchor="t"/>
          <a:lstStyle>
            <a:lvl1pPr marL="0" marR="0" indent="0" algn="l">
              <a:lnSpc>
                <a:spcPts val="136"/>
              </a:lnSpc>
              <a:spcAft>
                <a:spcPts val="0"/>
              </a:spcAft>
              <a:defRPr/>
            </a:lvl1pPr>
          </a:lstStyle>
          <a:p>
            <a:pPr marL="0" marR="0" indent="0" algn="l">
              <a:lnSpc>
                <a:spcPts val="200"/>
              </a:lnSpc>
              <a:spcAft>
                <a:spcPts val="0"/>
              </a:spcAft>
            </a:pPr>
            <a:r>
              <a:rPr lang="en-US" sz="205" b="1" spc="-65">
                <a:solidFill>
                  <a:srgbClr val="000000"/>
                </a:solidFill>
                <a:latin typeface="Arial" panose="02020603050405020304" pitchFamily="2"/>
              </a:rPr>
              <a:t>ELEV. LOBBY </a:t>
            </a:r>
          </a:p>
        </p:txBody>
      </p:sp>
      <p:sp>
        <p:nvSpPr>
          <p:cNvPr id="52" name="Text Placeholder 51"/>
          <p:cNvSpPr>
            <a:spLocks noGrp="1"/>
          </p:cNvSpPr>
          <p:nvPr>
            <p:ph type="body" idx="10"/>
          </p:nvPr>
        </p:nvSpPr>
        <p:spPr>
          <a:xfrm>
            <a:off x="11241741" y="708747"/>
            <a:ext cx="34863" cy="22947"/>
          </a:xfrm>
          <a:prstGeom prst="rect">
            <a:avLst/>
          </a:prstGeom>
          <a:noFill/>
          <a:ln w="0" cmpd="sng">
            <a:noFill/>
            <a:prstDash val="solid"/>
          </a:ln>
        </p:spPr>
        <p:txBody>
          <a:bodyPr vert="vert270" lIns="0" tIns="0" rIns="26035" bIns="0" anchor="t"/>
          <a:lstStyle>
            <a:lvl1pPr marL="0" marR="0" indent="0" algn="l">
              <a:lnSpc>
                <a:spcPts val="68"/>
              </a:lnSpc>
              <a:spcAft>
                <a:spcPts val="0"/>
              </a:spcAft>
              <a:defRPr/>
            </a:lvl1pPr>
          </a:lstStyle>
          <a:p>
            <a:pPr marL="0" marR="0" indent="0" algn="l">
              <a:lnSpc>
                <a:spcPts val="100"/>
              </a:lnSpc>
              <a:spcAft>
                <a:spcPts val="0"/>
              </a:spcAft>
            </a:pPr>
            <a:r>
              <a:rPr lang="en-US" sz="205" spc="-61">
                <a:solidFill>
                  <a:srgbClr val="000000"/>
                </a:solidFill>
                <a:latin typeface="Arial" panose="02020603050405020304" pitchFamily="2"/>
              </a:rPr>
              <a:t>4' - 0" </a:t>
            </a:r>
          </a:p>
        </p:txBody>
      </p:sp>
      <p:sp>
        <p:nvSpPr>
          <p:cNvPr id="53" name="Text Placeholder 52"/>
          <p:cNvSpPr>
            <a:spLocks noGrp="1"/>
          </p:cNvSpPr>
          <p:nvPr>
            <p:ph type="body" idx="10"/>
          </p:nvPr>
        </p:nvSpPr>
        <p:spPr>
          <a:xfrm>
            <a:off x="11258674" y="753341"/>
            <a:ext cx="73710" cy="29874"/>
          </a:xfrm>
          <a:prstGeom prst="rect">
            <a:avLst/>
          </a:prstGeom>
          <a:noFill/>
          <a:ln w="0" cmpd="sng">
            <a:noFill/>
            <a:prstDash val="solid"/>
          </a:ln>
        </p:spPr>
        <p:txBody>
          <a:bodyPr vert="horz" lIns="0" tIns="18415" rIns="0" bIns="0" anchor="t"/>
          <a:lstStyle>
            <a:lvl1pPr marL="0" marR="0" indent="0" algn="l">
              <a:lnSpc>
                <a:spcPts val="136"/>
              </a:lnSpc>
              <a:spcAft>
                <a:spcPts val="0"/>
              </a:spcAft>
              <a:defRPr/>
            </a:lvl1pPr>
          </a:lstStyle>
          <a:p>
            <a:pPr marL="0" marR="0" indent="0" algn="l">
              <a:lnSpc>
                <a:spcPts val="200"/>
              </a:lnSpc>
              <a:spcAft>
                <a:spcPts val="0"/>
              </a:spcAft>
            </a:pPr>
            <a:r>
              <a:rPr lang="en-US" sz="205" spc="-27">
                <a:solidFill>
                  <a:srgbClr val="000000"/>
                </a:solidFill>
                <a:latin typeface="Arial Narrow" panose="02020603050405020304" pitchFamily="2"/>
              </a:rPr>
              <a:t>INTAKE </a:t>
            </a:r>
          </a:p>
        </p:txBody>
      </p:sp>
      <p:sp>
        <p:nvSpPr>
          <p:cNvPr id="54" name="Text Placeholder 53"/>
          <p:cNvSpPr>
            <a:spLocks noGrp="1"/>
          </p:cNvSpPr>
          <p:nvPr>
            <p:ph type="body" idx="10"/>
          </p:nvPr>
        </p:nvSpPr>
        <p:spPr>
          <a:xfrm>
            <a:off x="11625231" y="1418792"/>
            <a:ext cx="62753" cy="40265"/>
          </a:xfrm>
          <a:prstGeom prst="rect">
            <a:avLst/>
          </a:prstGeom>
          <a:noFill/>
          <a:ln w="0" cmpd="sng">
            <a:noFill/>
            <a:prstDash val="solid"/>
          </a:ln>
        </p:spPr>
        <p:txBody>
          <a:bodyPr vert="horz" lIns="0" tIns="28575" rIns="0" bIns="0" anchor="t"/>
          <a:lstStyle>
            <a:lvl1pPr marL="0" marR="0" indent="0" algn="l">
              <a:lnSpc>
                <a:spcPts val="68"/>
              </a:lnSpc>
              <a:spcAft>
                <a:spcPts val="0"/>
              </a:spcAft>
              <a:defRPr/>
            </a:lvl1pPr>
          </a:lstStyle>
          <a:p>
            <a:pPr marL="0" marR="0" indent="0" algn="l">
              <a:lnSpc>
                <a:spcPts val="100"/>
              </a:lnSpc>
              <a:spcAft>
                <a:spcPts val="0"/>
              </a:spcAft>
            </a:pPr>
            <a:r>
              <a:rPr lang="en-US" sz="205" spc="-31">
                <a:solidFill>
                  <a:srgbClr val="000000"/>
                </a:solidFill>
                <a:latin typeface="Arial" panose="02020603050405020304" pitchFamily="2"/>
              </a:rPr>
              <a:t>3 A401 </a:t>
            </a:r>
          </a:p>
        </p:txBody>
      </p:sp>
    </p:spTree>
    <p:extLst>
      <p:ext uri="{BB962C8B-B14F-4D97-AF65-F5344CB8AC3E}">
        <p14:creationId xmlns:p14="http://schemas.microsoft.com/office/powerpoint/2010/main" val="2216007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atin typeface="Arial" panose="020B0604020202020204" pitchFamily="34" charset="0"/>
                <a:cs typeface="Arial" panose="020B0604020202020204" pitchFamily="34" charset="0"/>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atin typeface="Arial" panose="020B0604020202020204" pitchFamily="34" charset="0"/>
                <a:cs typeface="Arial" panose="020B0604020202020204" pitchFamily="34" charset="0"/>
              </a:defRPr>
            </a:lvl1pPr>
          </a:lstStyle>
          <a:p>
            <a:endParaRPr/>
          </a:p>
        </p:txBody>
      </p:sp>
      <p:sp>
        <p:nvSpPr>
          <p:cNvPr id="8" name="Holder 2">
            <a:extLst>
              <a:ext uri="{FF2B5EF4-FFF2-40B4-BE49-F238E27FC236}">
                <a16:creationId xmlns:a16="http://schemas.microsoft.com/office/drawing/2014/main" id="{EED3E292-9658-4591-9DB6-89D38CAEE3ED}"/>
              </a:ext>
            </a:extLst>
          </p:cNvPr>
          <p:cNvSpPr>
            <a:spLocks noGrp="1"/>
          </p:cNvSpPr>
          <p:nvPr>
            <p:ph type="title"/>
          </p:nvPr>
        </p:nvSpPr>
        <p:spPr>
          <a:xfrm>
            <a:off x="1003076" y="524678"/>
            <a:ext cx="10185845" cy="553998"/>
          </a:xfrm>
          <a:prstGeom prst="rect">
            <a:avLst/>
          </a:prstGeom>
        </p:spPr>
        <p:txBody>
          <a:bodyPr lIns="0" tIns="0" rIns="0" bIns="0"/>
          <a:lstStyle>
            <a:lvl1pPr>
              <a:defRPr sz="3600" b="0" i="0">
                <a:solidFill>
                  <a:srgbClr val="006937"/>
                </a:solidFill>
                <a:latin typeface="Arial" panose="020B0604020202020204" pitchFamily="34" charset="0"/>
                <a:ea typeface="Roboto" pitchFamily="2" charset="0"/>
                <a:cs typeface="Arial" panose="020B0604020202020204" pitchFamily="34" charset="0"/>
              </a:defRPr>
            </a:lvl1pPr>
          </a:lstStyle>
          <a:p>
            <a:endParaRPr/>
          </a:p>
        </p:txBody>
      </p:sp>
      <p:sp>
        <p:nvSpPr>
          <p:cNvPr id="5" name="Text Placeholder 4">
            <a:extLst>
              <a:ext uri="{FF2B5EF4-FFF2-40B4-BE49-F238E27FC236}">
                <a16:creationId xmlns:a16="http://schemas.microsoft.com/office/drawing/2014/main" id="{698D6FFC-2432-4236-9486-AB7F9A2253D8}"/>
              </a:ext>
            </a:extLst>
          </p:cNvPr>
          <p:cNvSpPr>
            <a:spLocks noGrp="1"/>
          </p:cNvSpPr>
          <p:nvPr>
            <p:ph type="body" sz="quarter" idx="10" hasCustomPrompt="1"/>
          </p:nvPr>
        </p:nvSpPr>
        <p:spPr>
          <a:xfrm>
            <a:off x="317165" y="6400800"/>
            <a:ext cx="2730835" cy="276999"/>
          </a:xfrm>
        </p:spPr>
        <p:txBody>
          <a:bodyPr/>
          <a:lstStyle>
            <a:lvl1pPr>
              <a:defRPr sz="1600"/>
            </a:lvl1pPr>
          </a:lstStyle>
          <a:p>
            <a:r>
              <a:rPr lang="en-US" sz="1800" i="1" kern="1200">
                <a:solidFill>
                  <a:schemeClr val="tx1"/>
                </a:solidFill>
                <a:effectLst/>
                <a:latin typeface="Arial" panose="020B0604020202020204" pitchFamily="34" charset="0"/>
                <a:ea typeface="+mn-ea"/>
                <a:cs typeface="Arial" panose="020B0604020202020204" pitchFamily="34" charset="0"/>
              </a:rPr>
              <a:t>Title of Presentation</a:t>
            </a:r>
            <a:endParaRPr lang="en-US" sz="1800" i="1">
              <a:latin typeface="Arial" panose="020B0604020202020204" pitchFamily="34" charset="0"/>
              <a:cs typeface="Arial" panose="020B0604020202020204" pitchFamily="34" charset="0"/>
            </a:endParaRPr>
          </a:p>
        </p:txBody>
      </p:sp>
      <p:sp>
        <p:nvSpPr>
          <p:cNvPr id="6" name="Text Placeholder 4">
            <a:extLst>
              <a:ext uri="{FF2B5EF4-FFF2-40B4-BE49-F238E27FC236}">
                <a16:creationId xmlns:a16="http://schemas.microsoft.com/office/drawing/2014/main" id="{71FC5D38-92C6-4776-BB8E-3741206C904B}"/>
              </a:ext>
            </a:extLst>
          </p:cNvPr>
          <p:cNvSpPr>
            <a:spLocks noGrp="1"/>
          </p:cNvSpPr>
          <p:nvPr>
            <p:ph type="body" sz="quarter" idx="11" hasCustomPrompt="1"/>
          </p:nvPr>
        </p:nvSpPr>
        <p:spPr>
          <a:xfrm>
            <a:off x="5375190" y="6400800"/>
            <a:ext cx="1441615" cy="276999"/>
          </a:xfrm>
        </p:spPr>
        <p:txBody>
          <a:bodyPr/>
          <a:lstStyle>
            <a:lvl1pPr algn="ctr">
              <a:defRPr sz="1600"/>
            </a:lvl1pPr>
          </a:lstStyle>
          <a:p>
            <a:pPr algn="ctr"/>
            <a:r>
              <a:rPr lang="en-US" sz="1800">
                <a:latin typeface="Arial" panose="020B0604020202020204" pitchFamily="34" charset="0"/>
                <a:cs typeface="Arial" panose="020B0604020202020204" pitchFamily="34" charset="0"/>
              </a:rPr>
              <a:t>Slide #</a:t>
            </a:r>
          </a:p>
        </p:txBody>
      </p:sp>
      <p:sp>
        <p:nvSpPr>
          <p:cNvPr id="7" name="Text Placeholder 4">
            <a:extLst>
              <a:ext uri="{FF2B5EF4-FFF2-40B4-BE49-F238E27FC236}">
                <a16:creationId xmlns:a16="http://schemas.microsoft.com/office/drawing/2014/main" id="{4DCCFBC6-C0FC-4698-8B67-64ECC66046E4}"/>
              </a:ext>
            </a:extLst>
          </p:cNvPr>
          <p:cNvSpPr>
            <a:spLocks noGrp="1"/>
          </p:cNvSpPr>
          <p:nvPr>
            <p:ph type="body" sz="quarter" idx="12" hasCustomPrompt="1"/>
          </p:nvPr>
        </p:nvSpPr>
        <p:spPr>
          <a:xfrm>
            <a:off x="8423187" y="6400800"/>
            <a:ext cx="1441615" cy="276999"/>
          </a:xfrm>
        </p:spPr>
        <p:txBody>
          <a:bodyPr/>
          <a:lstStyle>
            <a:lvl1pPr algn="ctr">
              <a:defRPr sz="1600"/>
            </a:lvl1pPr>
          </a:lstStyle>
          <a:p>
            <a:r>
              <a:rPr lang="en-US" sz="1800">
                <a:effectLst/>
                <a:latin typeface="Arial" panose="020B0604020202020204" pitchFamily="34" charset="0"/>
                <a:ea typeface="Times New Roman" panose="02020603050405020304" pitchFamily="18" charset="0"/>
                <a:cs typeface="Arial" panose="020B0604020202020204" pitchFamily="34" charset="0"/>
              </a:rPr>
              <a:t>X/XX/2020</a:t>
            </a: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9244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layout 14">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368051" y="298306"/>
            <a:ext cx="413871" cy="129453"/>
          </a:xfrm>
          <a:prstGeom prst="rect">
            <a:avLst/>
          </a:prstGeom>
          <a:noFill/>
          <a:ln w="0" cmpd="sng">
            <a:noFill/>
            <a:prstDash val="solid"/>
          </a:ln>
        </p:spPr>
        <p:txBody>
          <a:bodyPr vert="horz" lIns="0" tIns="5080" rIns="0" bIns="0" anchor="t"/>
          <a:lstStyle>
            <a:lvl1pPr marL="0" marR="0" indent="0" algn="l">
              <a:lnSpc>
                <a:spcPts val="955"/>
              </a:lnSpc>
              <a:spcAft>
                <a:spcPts val="0"/>
              </a:spcAft>
              <a:defRPr/>
            </a:lvl1pPr>
          </a:lstStyle>
          <a:p>
            <a:pPr marL="0" marR="0" indent="0" algn="l">
              <a:lnSpc>
                <a:spcPts val="1400"/>
              </a:lnSpc>
              <a:spcAft>
                <a:spcPts val="0"/>
              </a:spcAft>
            </a:pPr>
            <a:r>
              <a:rPr lang="en-US" sz="818" spc="-51">
                <a:solidFill>
                  <a:srgbClr val="888888"/>
                </a:solidFill>
                <a:latin typeface="Century Gothic" panose="02020603050405020304" pitchFamily="2"/>
              </a:rPr>
              <a:t>LEVEL 1 </a:t>
            </a:r>
          </a:p>
        </p:txBody>
      </p:sp>
      <p:sp>
        <p:nvSpPr>
          <p:cNvPr id="5" name="Text Placeholder 4"/>
          <p:cNvSpPr>
            <a:spLocks noGrp="1"/>
          </p:cNvSpPr>
          <p:nvPr>
            <p:ph type="body" idx="10"/>
          </p:nvPr>
        </p:nvSpPr>
        <p:spPr>
          <a:xfrm>
            <a:off x="5690597" y="1115724"/>
            <a:ext cx="244537"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292' - 9 3/8" </a:t>
            </a:r>
          </a:p>
        </p:txBody>
      </p:sp>
      <p:sp>
        <p:nvSpPr>
          <p:cNvPr id="6" name="Text Placeholder 5"/>
          <p:cNvSpPr>
            <a:spLocks noGrp="1"/>
          </p:cNvSpPr>
          <p:nvPr>
            <p:ph type="body" idx="10"/>
          </p:nvPr>
        </p:nvSpPr>
        <p:spPr>
          <a:xfrm>
            <a:off x="3400114" y="1311420"/>
            <a:ext cx="43827" cy="60181"/>
          </a:xfrm>
          <a:prstGeom prst="rect">
            <a:avLst/>
          </a:prstGeom>
          <a:noFill/>
          <a:ln w="0" cmpd="sng">
            <a:noFill/>
            <a:prstDash val="solid"/>
          </a:ln>
        </p:spPr>
        <p:txBody>
          <a:bodyPr vert="horz" lIns="0" tIns="0" rIns="0" bIns="0" anchor="t"/>
          <a:lstStyle>
            <a:lvl1pPr marL="0" marR="0" indent="0" algn="l">
              <a:lnSpc>
                <a:spcPts val="477"/>
              </a:lnSpc>
              <a:spcAft>
                <a:spcPts val="0"/>
              </a:spcAft>
              <a:defRPr/>
            </a:lvl1pPr>
          </a:lstStyle>
          <a:p>
            <a:pPr marL="0" marR="0" indent="0" algn="l">
              <a:lnSpc>
                <a:spcPts val="700"/>
              </a:lnSpc>
              <a:spcAft>
                <a:spcPts val="0"/>
              </a:spcAft>
            </a:pPr>
            <a:r>
              <a:rPr lang="en-US" sz="409" spc="0">
                <a:solidFill>
                  <a:srgbClr val="000000"/>
                </a:solidFill>
                <a:latin typeface="Arial" panose="02020603050405020304" pitchFamily="2"/>
              </a:rPr>
              <a:t>1 </a:t>
            </a:r>
          </a:p>
        </p:txBody>
      </p:sp>
      <p:sp>
        <p:nvSpPr>
          <p:cNvPr id="7" name="Text Placeholder 6"/>
          <p:cNvSpPr>
            <a:spLocks noGrp="1"/>
          </p:cNvSpPr>
          <p:nvPr>
            <p:ph type="body" idx="10"/>
          </p:nvPr>
        </p:nvSpPr>
        <p:spPr>
          <a:xfrm>
            <a:off x="6959600" y="1604097"/>
            <a:ext cx="27392" cy="67974"/>
          </a:xfrm>
          <a:prstGeom prst="rect">
            <a:avLst/>
          </a:prstGeom>
          <a:noFill/>
          <a:ln w="0" cmpd="sng">
            <a:noFill/>
            <a:prstDash val="solid"/>
          </a:ln>
        </p:spPr>
        <p:txBody>
          <a:bodyPr vert="horz" lIns="0" tIns="1270" rIns="0" bIns="0" anchor="t"/>
          <a:lstStyle>
            <a:lvl1pPr marL="0" marR="0" indent="0" algn="l">
              <a:lnSpc>
                <a:spcPts val="273"/>
              </a:lnSpc>
              <a:spcBef>
                <a:spcPts val="0"/>
              </a:spcBef>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 </a:t>
            </a:r>
          </a:p>
          <a:p>
            <a:pPr marL="0" marR="0" indent="0" algn="l">
              <a:lnSpc>
                <a:spcPts val="400"/>
              </a:lnSpc>
              <a:spcBef>
                <a:spcPts val="0"/>
              </a:spcBef>
              <a:spcAft>
                <a:spcPts val="0"/>
              </a:spcAft>
            </a:pPr>
            <a:r>
              <a:rPr lang="en-US" sz="239" spc="0">
                <a:solidFill>
                  <a:srgbClr val="000000"/>
                </a:solidFill>
                <a:latin typeface="Arial" panose="02020603050405020304" pitchFamily="2"/>
              </a:rPr>
              <a:t>- </a:t>
            </a:r>
          </a:p>
        </p:txBody>
      </p:sp>
      <p:sp>
        <p:nvSpPr>
          <p:cNvPr id="8" name="Text Placeholder 7"/>
          <p:cNvSpPr>
            <a:spLocks noGrp="1"/>
          </p:cNvSpPr>
          <p:nvPr>
            <p:ph type="body" idx="10"/>
          </p:nvPr>
        </p:nvSpPr>
        <p:spPr>
          <a:xfrm>
            <a:off x="4585946" y="1693286"/>
            <a:ext cx="27392" cy="67974"/>
          </a:xfrm>
          <a:prstGeom prst="rect">
            <a:avLst/>
          </a:prstGeom>
          <a:noFill/>
          <a:ln w="0" cmpd="sng">
            <a:noFill/>
            <a:prstDash val="solid"/>
          </a:ln>
        </p:spPr>
        <p:txBody>
          <a:bodyPr vert="horz" lIns="0" tIns="1270" rIns="0" bIns="0" anchor="t"/>
          <a:lstStyle>
            <a:lvl1pPr marL="0" marR="0" indent="0" algn="l">
              <a:lnSpc>
                <a:spcPts val="273"/>
              </a:lnSpc>
              <a:spcBef>
                <a:spcPts val="0"/>
              </a:spcBef>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 </a:t>
            </a:r>
          </a:p>
          <a:p>
            <a:pPr marL="0" marR="0" indent="0" algn="l">
              <a:lnSpc>
                <a:spcPts val="400"/>
              </a:lnSpc>
              <a:spcBef>
                <a:spcPts val="0"/>
              </a:spcBef>
              <a:spcAft>
                <a:spcPts val="0"/>
              </a:spcAft>
            </a:pPr>
            <a:r>
              <a:rPr lang="en-US" sz="239" spc="0">
                <a:solidFill>
                  <a:srgbClr val="000000"/>
                </a:solidFill>
                <a:latin typeface="Arial" panose="02020603050405020304" pitchFamily="2"/>
              </a:rPr>
              <a:t>- </a:t>
            </a:r>
          </a:p>
        </p:txBody>
      </p:sp>
      <p:sp>
        <p:nvSpPr>
          <p:cNvPr id="9" name="Text Placeholder 8"/>
          <p:cNvSpPr>
            <a:spLocks noGrp="1"/>
          </p:cNvSpPr>
          <p:nvPr>
            <p:ph type="body" idx="10"/>
          </p:nvPr>
        </p:nvSpPr>
        <p:spPr>
          <a:xfrm>
            <a:off x="7272369" y="1699346"/>
            <a:ext cx="631016" cy="42430"/>
          </a:xfrm>
          <a:prstGeom prst="rect">
            <a:avLst/>
          </a:prstGeom>
          <a:noFill/>
          <a:ln w="0" cmpd="sng">
            <a:noFill/>
            <a:prstDash val="solid"/>
          </a:ln>
        </p:spPr>
        <p:txBody>
          <a:bodyPr vert="horz" lIns="0" tIns="6350" rIns="0" bIns="0" anchor="t"/>
          <a:lstStyle>
            <a:lvl1pPr marL="0" marR="0" indent="0" algn="l">
              <a:lnSpc>
                <a:spcPts val="136"/>
              </a:lnSpc>
              <a:spcBef>
                <a:spcPts val="0"/>
              </a:spcBef>
              <a:spcAft>
                <a:spcPts val="0"/>
              </a:spcAft>
              <a:defRPr/>
            </a:lvl1pPr>
          </a:lstStyle>
          <a:p>
            <a:pPr marL="0" marR="0" indent="0" algn="r">
              <a:lnSpc>
                <a:spcPts val="200"/>
              </a:lnSpc>
              <a:spcAft>
                <a:spcPts val="0"/>
              </a:spcAft>
            </a:pPr>
            <a:r>
              <a:rPr lang="en-US" sz="205" b="1" spc="-31">
                <a:solidFill>
                  <a:srgbClr val="000000"/>
                </a:solidFill>
                <a:latin typeface="Arial" panose="02020603050405020304" pitchFamily="2"/>
              </a:rPr>
              <a:t>UNIT D2 </a:t>
            </a:r>
          </a:p>
          <a:p>
            <a:pPr marL="0" marR="0" indent="0" algn="l">
              <a:lnSpc>
                <a:spcPts val="200"/>
              </a:lnSpc>
              <a:spcBef>
                <a:spcPts val="0"/>
              </a:spcBef>
              <a:spcAft>
                <a:spcPts val="0"/>
              </a:spcAft>
            </a:pPr>
            <a:r>
              <a:rPr lang="en-US" sz="205" b="1" spc="-37">
                <a:solidFill>
                  <a:srgbClr val="000000"/>
                </a:solidFill>
                <a:latin typeface="Arial" panose="02020603050405020304" pitchFamily="2"/>
              </a:rPr>
              <a:t>UNIT B3-ALT </a:t>
            </a:r>
          </a:p>
        </p:txBody>
      </p:sp>
      <p:sp>
        <p:nvSpPr>
          <p:cNvPr id="10" name="Text Placeholder 9"/>
          <p:cNvSpPr>
            <a:spLocks noGrp="1"/>
          </p:cNvSpPr>
          <p:nvPr>
            <p:ph type="body" idx="10"/>
          </p:nvPr>
        </p:nvSpPr>
        <p:spPr>
          <a:xfrm>
            <a:off x="6216525" y="1973840"/>
            <a:ext cx="254000"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10">
                <a:solidFill>
                  <a:srgbClr val="000000"/>
                </a:solidFill>
                <a:latin typeface="Arial" panose="02020603050405020304" pitchFamily="2"/>
              </a:rPr>
              <a:t>LOBBY/LEASING </a:t>
            </a:r>
          </a:p>
        </p:txBody>
      </p:sp>
      <p:sp>
        <p:nvSpPr>
          <p:cNvPr id="11" name="Text Placeholder 10"/>
          <p:cNvSpPr>
            <a:spLocks noGrp="1"/>
          </p:cNvSpPr>
          <p:nvPr>
            <p:ph type="body" idx="10"/>
          </p:nvPr>
        </p:nvSpPr>
        <p:spPr>
          <a:xfrm>
            <a:off x="4895726" y="1990725"/>
            <a:ext cx="143435" cy="41564"/>
          </a:xfrm>
          <a:prstGeom prst="rect">
            <a:avLst/>
          </a:prstGeom>
          <a:noFill/>
          <a:ln w="0" cmpd="sng">
            <a:noFill/>
            <a:prstDash val="solid"/>
          </a:ln>
        </p:spPr>
        <p:txBody>
          <a:bodyPr vert="horz" lIns="0" tIns="0" rIns="0" bIns="0" anchor="t"/>
          <a:lstStyle>
            <a:lvl1pPr marL="0" marR="0" indent="0" algn="l">
              <a:lnSpc>
                <a:spcPts val="136"/>
              </a:lnSpc>
              <a:spcAft>
                <a:spcPts val="0"/>
              </a:spcAft>
              <a:defRPr/>
            </a:lvl1pPr>
          </a:lstStyle>
          <a:p>
            <a:pPr marL="0" marR="0" indent="0" algn="l">
              <a:lnSpc>
                <a:spcPts val="200"/>
              </a:lnSpc>
              <a:spcAft>
                <a:spcPts val="0"/>
              </a:spcAft>
            </a:pPr>
            <a:r>
              <a:rPr lang="en-US" sz="205" b="1" spc="-51">
                <a:solidFill>
                  <a:srgbClr val="000000"/>
                </a:solidFill>
                <a:latin typeface="Arial" panose="02020603050405020304" pitchFamily="2"/>
              </a:rPr>
              <a:t>FIRE CONTROL CENTER </a:t>
            </a:r>
          </a:p>
        </p:txBody>
      </p:sp>
      <p:sp>
        <p:nvSpPr>
          <p:cNvPr id="12" name="Text Placeholder 11"/>
          <p:cNvSpPr>
            <a:spLocks noGrp="1"/>
          </p:cNvSpPr>
          <p:nvPr>
            <p:ph type="body" idx="10"/>
          </p:nvPr>
        </p:nvSpPr>
        <p:spPr>
          <a:xfrm>
            <a:off x="3054972" y="1992457"/>
            <a:ext cx="1073773" cy="38100"/>
          </a:xfrm>
          <a:prstGeom prst="rect">
            <a:avLst/>
          </a:prstGeom>
          <a:noFill/>
          <a:ln w="0" cmpd="sng">
            <a:noFill/>
            <a:prstDash val="solid"/>
          </a:ln>
        </p:spPr>
        <p:txBody>
          <a:bodyPr vert="horz" lIns="0" tIns="6350" rIns="0" bIns="0" anchor="t"/>
          <a:lstStyle>
            <a:lvl1pPr marL="0" marR="0" indent="0" algn="l">
              <a:lnSpc>
                <a:spcPts val="136"/>
              </a:lnSpc>
              <a:spcBef>
                <a:spcPts val="0"/>
              </a:spcBef>
              <a:spcAft>
                <a:spcPts val="0"/>
              </a:spcAft>
              <a:defRPr/>
            </a:lvl1pPr>
          </a:lstStyle>
          <a:p>
            <a:pPr marL="0" marR="0" indent="0" algn="ctr">
              <a:lnSpc>
                <a:spcPts val="200"/>
              </a:lnSpc>
              <a:spcAft>
                <a:spcPts val="0"/>
              </a:spcAft>
            </a:pPr>
            <a:r>
              <a:rPr lang="en-US" sz="205" b="1" spc="0">
                <a:solidFill>
                  <a:srgbClr val="000000"/>
                </a:solidFill>
                <a:latin typeface="Arial" panose="02020603050405020304" pitchFamily="2"/>
              </a:rPr>
              <a:t>UNIT E2 </a:t>
            </a:r>
          </a:p>
          <a:p>
            <a:pPr marL="0" marR="0" indent="0" algn="l">
              <a:lnSpc>
                <a:spcPts val="200"/>
              </a:lnSpc>
              <a:spcBef>
                <a:spcPts val="0"/>
              </a:spcBef>
              <a:spcAft>
                <a:spcPts val="0"/>
              </a:spcAft>
            </a:pPr>
            <a:r>
              <a:rPr lang="en-US" sz="205" b="1" spc="757" baseline="30000">
                <a:solidFill>
                  <a:srgbClr val="000000"/>
                </a:solidFill>
                <a:latin typeface="Arial" panose="02020603050405020304" pitchFamily="2"/>
              </a:rPr>
              <a:t>CNR TEE</a:t>
            </a:r>
            <a:r>
              <a:rPr lang="en-US" sz="100" b="1" spc="757">
                <a:solidFill>
                  <a:srgbClr val="000000"/>
                </a:solidFill>
                <a:latin typeface="Arial" panose="02020603050405020304" pitchFamily="2"/>
              </a:rPr>
              <a:t> </a:t>
            </a:r>
          </a:p>
        </p:txBody>
      </p:sp>
      <p:sp>
        <p:nvSpPr>
          <p:cNvPr id="13" name="Text Placeholder 12"/>
          <p:cNvSpPr>
            <a:spLocks noGrp="1"/>
          </p:cNvSpPr>
          <p:nvPr>
            <p:ph type="body" idx="10"/>
          </p:nvPr>
        </p:nvSpPr>
        <p:spPr>
          <a:xfrm>
            <a:off x="4128745" y="1992457"/>
            <a:ext cx="226110"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34">
                <a:solidFill>
                  <a:srgbClr val="000000"/>
                </a:solidFill>
                <a:latin typeface="Arial" panose="02020603050405020304" pitchFamily="2"/>
              </a:rPr>
              <a:t>LOADING &amp; TRASH </a:t>
            </a:r>
          </a:p>
        </p:txBody>
      </p:sp>
      <p:sp>
        <p:nvSpPr>
          <p:cNvPr id="14" name="Text Placeholder 13"/>
          <p:cNvSpPr>
            <a:spLocks noGrp="1"/>
          </p:cNvSpPr>
          <p:nvPr>
            <p:ph type="body" idx="10"/>
          </p:nvPr>
        </p:nvSpPr>
        <p:spPr>
          <a:xfrm>
            <a:off x="5442074" y="1992457"/>
            <a:ext cx="18427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AMENITY </a:t>
            </a:r>
          </a:p>
        </p:txBody>
      </p:sp>
      <p:sp>
        <p:nvSpPr>
          <p:cNvPr id="15" name="Text Placeholder 14"/>
          <p:cNvSpPr>
            <a:spLocks noGrp="1"/>
          </p:cNvSpPr>
          <p:nvPr>
            <p:ph type="body" idx="10"/>
          </p:nvPr>
        </p:nvSpPr>
        <p:spPr>
          <a:xfrm>
            <a:off x="4875306" y="2038350"/>
            <a:ext cx="182282"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10' - 0" </a:t>
            </a:r>
          </a:p>
        </p:txBody>
      </p:sp>
      <p:sp>
        <p:nvSpPr>
          <p:cNvPr id="16" name="Text Placeholder 15"/>
          <p:cNvSpPr>
            <a:spLocks noGrp="1"/>
          </p:cNvSpPr>
          <p:nvPr>
            <p:ph type="body" idx="10"/>
          </p:nvPr>
        </p:nvSpPr>
        <p:spPr>
          <a:xfrm>
            <a:off x="7955181" y="2278207"/>
            <a:ext cx="73212" cy="30307"/>
          </a:xfrm>
          <a:prstGeom prst="rect">
            <a:avLst/>
          </a:prstGeom>
          <a:noFill/>
          <a:ln w="0" cmpd="sng">
            <a:noFill/>
            <a:prstDash val="solid"/>
          </a:ln>
        </p:spPr>
        <p:txBody>
          <a:bodyPr vert="horz" lIns="0" tIns="0" rIns="0" bIns="0" anchor="t"/>
          <a:lstStyle>
            <a:lvl1pPr marL="0" marR="0" indent="0" algn="l">
              <a:lnSpc>
                <a:spcPts val="205"/>
              </a:lnSpc>
              <a:spcAft>
                <a:spcPts val="0"/>
              </a:spcAft>
              <a:defRPr/>
            </a:lvl1pPr>
          </a:lstStyle>
          <a:p>
            <a:pPr marL="0" marR="0" indent="0" algn="l">
              <a:lnSpc>
                <a:spcPts val="300"/>
              </a:lnSpc>
              <a:spcAft>
                <a:spcPts val="0"/>
              </a:spcAft>
            </a:pPr>
            <a:r>
              <a:rPr lang="en-US" sz="205" spc="0">
                <a:solidFill>
                  <a:srgbClr val="000000"/>
                </a:solidFill>
                <a:latin typeface="Arial Narrow" panose="02020603050405020304" pitchFamily="2"/>
              </a:rPr>
              <a:t>UP </a:t>
            </a:r>
          </a:p>
        </p:txBody>
      </p:sp>
      <p:sp>
        <p:nvSpPr>
          <p:cNvPr id="17" name="Text Placeholder 16"/>
          <p:cNvSpPr>
            <a:spLocks noGrp="1"/>
          </p:cNvSpPr>
          <p:nvPr>
            <p:ph type="body" idx="10"/>
          </p:nvPr>
        </p:nvSpPr>
        <p:spPr>
          <a:xfrm>
            <a:off x="4418604" y="2308514"/>
            <a:ext cx="167839" cy="34636"/>
          </a:xfrm>
          <a:prstGeom prst="rect">
            <a:avLst/>
          </a:prstGeom>
          <a:noFill/>
          <a:ln w="0" cmpd="sng">
            <a:noFill/>
            <a:prstDash val="solid"/>
          </a:ln>
        </p:spPr>
        <p:txBody>
          <a:bodyPr vert="horz" lIns="0" tIns="1270" rIns="0" bIns="0" anchor="t"/>
          <a:lstStyle>
            <a:lvl1pPr marL="0" marR="0" indent="0" algn="l">
              <a:lnSpc>
                <a:spcPts val="205"/>
              </a:lnSpc>
              <a:spcAft>
                <a:spcPts val="0"/>
              </a:spcAft>
              <a:defRPr/>
            </a:lvl1pPr>
          </a:lstStyle>
          <a:p>
            <a:pPr marL="0" marR="0" indent="0" algn="l">
              <a:lnSpc>
                <a:spcPts val="300"/>
              </a:lnSpc>
              <a:spcAft>
                <a:spcPts val="0"/>
              </a:spcAft>
            </a:pPr>
            <a:r>
              <a:rPr lang="en-US" sz="239" spc="0">
                <a:solidFill>
                  <a:srgbClr val="000000"/>
                </a:solidFill>
                <a:latin typeface="Arial" panose="02020603050405020304" pitchFamily="2"/>
              </a:rPr>
              <a:t>6' - 0" </a:t>
            </a:r>
          </a:p>
        </p:txBody>
      </p:sp>
      <p:sp>
        <p:nvSpPr>
          <p:cNvPr id="18" name="Text Placeholder 17"/>
          <p:cNvSpPr>
            <a:spLocks noGrp="1"/>
          </p:cNvSpPr>
          <p:nvPr>
            <p:ph type="body" idx="10"/>
          </p:nvPr>
        </p:nvSpPr>
        <p:spPr>
          <a:xfrm>
            <a:off x="3605804" y="2597295"/>
            <a:ext cx="19174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B1 A </a:t>
            </a:r>
          </a:p>
        </p:txBody>
      </p:sp>
      <p:sp>
        <p:nvSpPr>
          <p:cNvPr id="19" name="Text Placeholder 18"/>
          <p:cNvSpPr>
            <a:spLocks noGrp="1"/>
          </p:cNvSpPr>
          <p:nvPr>
            <p:ph type="body" idx="10"/>
          </p:nvPr>
        </p:nvSpPr>
        <p:spPr>
          <a:xfrm>
            <a:off x="3474322" y="2614180"/>
            <a:ext cx="131482" cy="34636"/>
          </a:xfrm>
          <a:prstGeom prst="rect">
            <a:avLst/>
          </a:prstGeom>
          <a:noFill/>
          <a:ln w="0" cmpd="sng">
            <a:noFill/>
            <a:prstDash val="solid"/>
          </a:ln>
        </p:spPr>
        <p:txBody>
          <a:bodyPr vert="horz" lIns="0" tIns="1270" rIns="0" bIns="0" anchor="t"/>
          <a:lstStyle>
            <a:lvl1pPr marL="0" marR="0" indent="0" algn="r">
              <a:lnSpc>
                <a:spcPts val="205"/>
              </a:lnSpc>
              <a:spcAft>
                <a:spcPts val="0"/>
              </a:spcAft>
              <a:defRPr/>
            </a:lvl1pPr>
          </a:lstStyle>
          <a:p>
            <a:pPr marL="0" marR="0" indent="0" algn="r">
              <a:lnSpc>
                <a:spcPts val="300"/>
              </a:lnSpc>
              <a:spcAft>
                <a:spcPts val="0"/>
              </a:spcAft>
            </a:pPr>
            <a:r>
              <a:rPr lang="en-US" sz="239" spc="0">
                <a:solidFill>
                  <a:srgbClr val="000000"/>
                </a:solidFill>
                <a:latin typeface="Arial" panose="02020603050405020304" pitchFamily="2"/>
              </a:rPr>
              <a:t>5' - 0" </a:t>
            </a:r>
          </a:p>
        </p:txBody>
      </p:sp>
      <p:sp>
        <p:nvSpPr>
          <p:cNvPr id="20" name="Text Placeholder 19"/>
          <p:cNvSpPr>
            <a:spLocks noGrp="1"/>
          </p:cNvSpPr>
          <p:nvPr>
            <p:ph type="body" idx="10"/>
          </p:nvPr>
        </p:nvSpPr>
        <p:spPr>
          <a:xfrm>
            <a:off x="4870326" y="2637126"/>
            <a:ext cx="182282"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5' - 10" </a:t>
            </a:r>
          </a:p>
        </p:txBody>
      </p:sp>
      <p:sp>
        <p:nvSpPr>
          <p:cNvPr id="21" name="Text Placeholder 20"/>
          <p:cNvSpPr>
            <a:spLocks noGrp="1"/>
          </p:cNvSpPr>
          <p:nvPr>
            <p:ph type="body" idx="10"/>
          </p:nvPr>
        </p:nvSpPr>
        <p:spPr>
          <a:xfrm>
            <a:off x="5592483" y="2637126"/>
            <a:ext cx="227604"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89' - 8 3/8" </a:t>
            </a:r>
          </a:p>
        </p:txBody>
      </p:sp>
      <p:sp>
        <p:nvSpPr>
          <p:cNvPr id="22" name="Text Placeholder 21"/>
          <p:cNvSpPr>
            <a:spLocks noGrp="1"/>
          </p:cNvSpPr>
          <p:nvPr>
            <p:ph type="body" idx="10"/>
          </p:nvPr>
        </p:nvSpPr>
        <p:spPr>
          <a:xfrm>
            <a:off x="4387726" y="3056659"/>
            <a:ext cx="179792"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FITNESS </a:t>
            </a:r>
          </a:p>
        </p:txBody>
      </p:sp>
      <p:sp>
        <p:nvSpPr>
          <p:cNvPr id="23" name="Text Placeholder 22"/>
          <p:cNvSpPr>
            <a:spLocks noGrp="1"/>
          </p:cNvSpPr>
          <p:nvPr>
            <p:ph type="body" idx="10"/>
          </p:nvPr>
        </p:nvSpPr>
        <p:spPr>
          <a:xfrm>
            <a:off x="6952628" y="3158404"/>
            <a:ext cx="189753"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E1 B </a:t>
            </a:r>
          </a:p>
        </p:txBody>
      </p:sp>
      <p:sp>
        <p:nvSpPr>
          <p:cNvPr id="24" name="Text Placeholder 23"/>
          <p:cNvSpPr>
            <a:spLocks noGrp="1"/>
          </p:cNvSpPr>
          <p:nvPr>
            <p:ph type="body" idx="10"/>
          </p:nvPr>
        </p:nvSpPr>
        <p:spPr>
          <a:xfrm>
            <a:off x="3551020" y="3193473"/>
            <a:ext cx="19423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D1 A </a:t>
            </a:r>
          </a:p>
        </p:txBody>
      </p:sp>
      <p:sp>
        <p:nvSpPr>
          <p:cNvPr id="25" name="Text Placeholder 24"/>
          <p:cNvSpPr>
            <a:spLocks noGrp="1"/>
          </p:cNvSpPr>
          <p:nvPr>
            <p:ph type="body" idx="10"/>
          </p:nvPr>
        </p:nvSpPr>
        <p:spPr>
          <a:xfrm>
            <a:off x="3895165" y="3705225"/>
            <a:ext cx="167839" cy="34636"/>
          </a:xfrm>
          <a:prstGeom prst="rect">
            <a:avLst/>
          </a:prstGeom>
          <a:noFill/>
          <a:ln w="0" cmpd="sng">
            <a:noFill/>
            <a:prstDash val="solid"/>
          </a:ln>
        </p:spPr>
        <p:txBody>
          <a:bodyPr vert="horz" lIns="0" tIns="1270" rIns="0" bIns="0" anchor="t"/>
          <a:lstStyle>
            <a:lvl1pPr marL="0" marR="0" indent="0" algn="l">
              <a:lnSpc>
                <a:spcPts val="205"/>
              </a:lnSpc>
              <a:spcAft>
                <a:spcPts val="0"/>
              </a:spcAft>
              <a:defRPr/>
            </a:lvl1pPr>
          </a:lstStyle>
          <a:p>
            <a:pPr marL="0" marR="0" indent="0" algn="l">
              <a:lnSpc>
                <a:spcPts val="300"/>
              </a:lnSpc>
              <a:spcAft>
                <a:spcPts val="0"/>
              </a:spcAft>
            </a:pPr>
            <a:r>
              <a:rPr lang="en-US" sz="239" spc="0">
                <a:solidFill>
                  <a:srgbClr val="000000"/>
                </a:solidFill>
                <a:latin typeface="Arial" panose="02020603050405020304" pitchFamily="2"/>
              </a:rPr>
              <a:t>6' - 0" </a:t>
            </a:r>
          </a:p>
        </p:txBody>
      </p:sp>
      <p:sp>
        <p:nvSpPr>
          <p:cNvPr id="26" name="Text Placeholder 25"/>
          <p:cNvSpPr>
            <a:spLocks noGrp="1"/>
          </p:cNvSpPr>
          <p:nvPr>
            <p:ph type="body" idx="10"/>
          </p:nvPr>
        </p:nvSpPr>
        <p:spPr>
          <a:xfrm>
            <a:off x="3605804" y="3733800"/>
            <a:ext cx="191745"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B1 B </a:t>
            </a:r>
          </a:p>
        </p:txBody>
      </p:sp>
      <p:sp>
        <p:nvSpPr>
          <p:cNvPr id="27" name="Text Placeholder 26"/>
          <p:cNvSpPr>
            <a:spLocks noGrp="1"/>
          </p:cNvSpPr>
          <p:nvPr>
            <p:ph type="body" idx="10"/>
          </p:nvPr>
        </p:nvSpPr>
        <p:spPr>
          <a:xfrm>
            <a:off x="6880910" y="3756747"/>
            <a:ext cx="19174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S1 A </a:t>
            </a:r>
          </a:p>
        </p:txBody>
      </p:sp>
      <p:sp>
        <p:nvSpPr>
          <p:cNvPr id="28" name="Text Placeholder 27"/>
          <p:cNvSpPr>
            <a:spLocks noGrp="1"/>
          </p:cNvSpPr>
          <p:nvPr>
            <p:ph type="body" idx="10"/>
          </p:nvPr>
        </p:nvSpPr>
        <p:spPr>
          <a:xfrm>
            <a:off x="7430746" y="3958504"/>
            <a:ext cx="191745"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D1 D </a:t>
            </a:r>
          </a:p>
        </p:txBody>
      </p:sp>
      <p:sp>
        <p:nvSpPr>
          <p:cNvPr id="29" name="Text Placeholder 28"/>
          <p:cNvSpPr>
            <a:spLocks noGrp="1"/>
          </p:cNvSpPr>
          <p:nvPr>
            <p:ph type="body" idx="10"/>
          </p:nvPr>
        </p:nvSpPr>
        <p:spPr>
          <a:xfrm>
            <a:off x="3605804" y="4149437"/>
            <a:ext cx="172820"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A2 </a:t>
            </a:r>
          </a:p>
        </p:txBody>
      </p:sp>
      <p:sp>
        <p:nvSpPr>
          <p:cNvPr id="30" name="Text Placeholder 29"/>
          <p:cNvSpPr>
            <a:spLocks noGrp="1"/>
          </p:cNvSpPr>
          <p:nvPr>
            <p:ph type="body" idx="10"/>
          </p:nvPr>
        </p:nvSpPr>
        <p:spPr>
          <a:xfrm>
            <a:off x="4050553" y="4170218"/>
            <a:ext cx="172820"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E5 </a:t>
            </a:r>
          </a:p>
        </p:txBody>
      </p:sp>
      <p:sp>
        <p:nvSpPr>
          <p:cNvPr id="31" name="Text Placeholder 30"/>
          <p:cNvSpPr>
            <a:spLocks noGrp="1"/>
          </p:cNvSpPr>
          <p:nvPr>
            <p:ph type="body" idx="10"/>
          </p:nvPr>
        </p:nvSpPr>
        <p:spPr>
          <a:xfrm>
            <a:off x="5025714" y="4213947"/>
            <a:ext cx="192243"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D1 B </a:t>
            </a:r>
          </a:p>
        </p:txBody>
      </p:sp>
      <p:sp>
        <p:nvSpPr>
          <p:cNvPr id="32" name="Text Placeholder 31"/>
          <p:cNvSpPr>
            <a:spLocks noGrp="1"/>
          </p:cNvSpPr>
          <p:nvPr>
            <p:ph type="body" idx="10"/>
          </p:nvPr>
        </p:nvSpPr>
        <p:spPr>
          <a:xfrm>
            <a:off x="5845985" y="4213947"/>
            <a:ext cx="191745"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D1 C </a:t>
            </a:r>
          </a:p>
        </p:txBody>
      </p:sp>
      <p:sp>
        <p:nvSpPr>
          <p:cNvPr id="33" name="Text Placeholder 32"/>
          <p:cNvSpPr>
            <a:spLocks noGrp="1"/>
          </p:cNvSpPr>
          <p:nvPr>
            <p:ph type="body" idx="10"/>
          </p:nvPr>
        </p:nvSpPr>
        <p:spPr>
          <a:xfrm>
            <a:off x="6697134" y="4259840"/>
            <a:ext cx="174812"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D3 </a:t>
            </a:r>
          </a:p>
        </p:txBody>
      </p:sp>
      <p:sp>
        <p:nvSpPr>
          <p:cNvPr id="34" name="Text Placeholder 33"/>
          <p:cNvSpPr>
            <a:spLocks noGrp="1"/>
          </p:cNvSpPr>
          <p:nvPr>
            <p:ph type="body" idx="10"/>
          </p:nvPr>
        </p:nvSpPr>
        <p:spPr>
          <a:xfrm>
            <a:off x="4008718" y="4313959"/>
            <a:ext cx="105584"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MEP </a:t>
            </a:r>
          </a:p>
        </p:txBody>
      </p:sp>
      <p:sp>
        <p:nvSpPr>
          <p:cNvPr id="35" name="Text Placeholder 34"/>
          <p:cNvSpPr>
            <a:spLocks noGrp="1"/>
          </p:cNvSpPr>
          <p:nvPr>
            <p:ph type="body" idx="10"/>
          </p:nvPr>
        </p:nvSpPr>
        <p:spPr>
          <a:xfrm>
            <a:off x="6963584" y="4363749"/>
            <a:ext cx="105584"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MEP </a:t>
            </a:r>
          </a:p>
        </p:txBody>
      </p:sp>
      <p:sp>
        <p:nvSpPr>
          <p:cNvPr id="36" name="Text Placeholder 35"/>
          <p:cNvSpPr>
            <a:spLocks noGrp="1"/>
          </p:cNvSpPr>
          <p:nvPr>
            <p:ph type="body" idx="10"/>
          </p:nvPr>
        </p:nvSpPr>
        <p:spPr>
          <a:xfrm>
            <a:off x="3794561" y="4461164"/>
            <a:ext cx="172820"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D6 </a:t>
            </a:r>
          </a:p>
        </p:txBody>
      </p:sp>
      <p:sp>
        <p:nvSpPr>
          <p:cNvPr id="37" name="Text Placeholder 36"/>
          <p:cNvSpPr>
            <a:spLocks noGrp="1"/>
          </p:cNvSpPr>
          <p:nvPr>
            <p:ph type="body" idx="10"/>
          </p:nvPr>
        </p:nvSpPr>
        <p:spPr>
          <a:xfrm>
            <a:off x="4968440" y="4694093"/>
            <a:ext cx="189753"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E1 A </a:t>
            </a:r>
          </a:p>
        </p:txBody>
      </p:sp>
      <p:sp>
        <p:nvSpPr>
          <p:cNvPr id="38" name="Text Placeholder 37"/>
          <p:cNvSpPr>
            <a:spLocks noGrp="1"/>
          </p:cNvSpPr>
          <p:nvPr>
            <p:ph type="body" idx="10"/>
          </p:nvPr>
        </p:nvSpPr>
        <p:spPr>
          <a:xfrm>
            <a:off x="5646769" y="4694093"/>
            <a:ext cx="877047" cy="29874"/>
          </a:xfrm>
          <a:prstGeom prst="rect">
            <a:avLst/>
          </a:prstGeom>
          <a:noFill/>
          <a:ln w="0" cmpd="sng">
            <a:noFill/>
            <a:prstDash val="solid"/>
          </a:ln>
        </p:spPr>
        <p:txBody>
          <a:bodyPr vert="horz" lIns="0" tIns="6350" rIns="0" bIns="0" anchor="t"/>
          <a:lstStyle>
            <a:lvl1pPr marL="0" marR="0" indent="0" algn="l">
              <a:lnSpc>
                <a:spcPts val="136"/>
              </a:lnSpc>
              <a:spcAft>
                <a:spcPts val="0"/>
              </a:spcAft>
              <a:tabLst>
                <a:tab pos="779297" algn="r"/>
              </a:tabLst>
              <a:defRPr/>
            </a:lvl1pPr>
          </a:lstStyle>
          <a:p>
            <a:pPr marL="0" marR="0" indent="0" algn="l">
              <a:lnSpc>
                <a:spcPts val="200"/>
              </a:lnSpc>
              <a:spcAft>
                <a:spcPts val="0"/>
              </a:spcAft>
              <a:tabLst>
                <a:tab pos="1143000" algn="r"/>
              </a:tabLst>
            </a:pPr>
            <a:r>
              <a:rPr lang="en-US" sz="205" b="1" spc="0">
                <a:solidFill>
                  <a:srgbClr val="000000"/>
                </a:solidFill>
                <a:latin typeface="Arial" panose="02020603050405020304" pitchFamily="2"/>
              </a:rPr>
              <a:t>UNIT B2 UNIT B1 C </a:t>
            </a:r>
          </a:p>
        </p:txBody>
      </p:sp>
      <p:sp>
        <p:nvSpPr>
          <p:cNvPr id="39" name="Text Placeholder 38"/>
          <p:cNvSpPr>
            <a:spLocks noGrp="1"/>
          </p:cNvSpPr>
          <p:nvPr>
            <p:ph type="body" idx="10"/>
          </p:nvPr>
        </p:nvSpPr>
        <p:spPr>
          <a:xfrm>
            <a:off x="7213102" y="4694093"/>
            <a:ext cx="172820"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E3 </a:t>
            </a:r>
          </a:p>
        </p:txBody>
      </p:sp>
      <p:sp>
        <p:nvSpPr>
          <p:cNvPr id="40" name="Text Placeholder 39"/>
          <p:cNvSpPr>
            <a:spLocks noGrp="1"/>
          </p:cNvSpPr>
          <p:nvPr>
            <p:ph type="body" idx="10"/>
          </p:nvPr>
        </p:nvSpPr>
        <p:spPr>
          <a:xfrm>
            <a:off x="3166036" y="4744749"/>
            <a:ext cx="43827" cy="60181"/>
          </a:xfrm>
          <a:prstGeom prst="rect">
            <a:avLst/>
          </a:prstGeom>
          <a:noFill/>
          <a:ln w="0" cmpd="sng">
            <a:noFill/>
            <a:prstDash val="solid"/>
          </a:ln>
        </p:spPr>
        <p:txBody>
          <a:bodyPr vert="horz" lIns="0" tIns="0" rIns="0" bIns="0" anchor="t"/>
          <a:lstStyle>
            <a:lvl1pPr marL="0" marR="0" indent="0" algn="l">
              <a:lnSpc>
                <a:spcPts val="409"/>
              </a:lnSpc>
              <a:spcAft>
                <a:spcPts val="0"/>
              </a:spcAft>
              <a:defRPr/>
            </a:lvl1pPr>
          </a:lstStyle>
          <a:p>
            <a:pPr marL="0" marR="0" indent="0" algn="l">
              <a:lnSpc>
                <a:spcPts val="600"/>
              </a:lnSpc>
              <a:spcAft>
                <a:spcPts val="0"/>
              </a:spcAft>
            </a:pPr>
            <a:r>
              <a:rPr lang="en-US" sz="409" spc="0">
                <a:solidFill>
                  <a:srgbClr val="000000"/>
                </a:solidFill>
                <a:latin typeface="Arial" panose="02020603050405020304" pitchFamily="2"/>
              </a:rPr>
              <a:t>1 </a:t>
            </a:r>
          </a:p>
        </p:txBody>
      </p:sp>
      <p:sp>
        <p:nvSpPr>
          <p:cNvPr id="41" name="Text Placeholder 40"/>
          <p:cNvSpPr>
            <a:spLocks noGrp="1"/>
          </p:cNvSpPr>
          <p:nvPr>
            <p:ph type="body" idx="10"/>
          </p:nvPr>
        </p:nvSpPr>
        <p:spPr>
          <a:xfrm>
            <a:off x="3160059" y="4906674"/>
            <a:ext cx="103592" cy="60181"/>
          </a:xfrm>
          <a:prstGeom prst="rect">
            <a:avLst/>
          </a:prstGeom>
          <a:noFill/>
          <a:ln w="0" cmpd="sng">
            <a:noFill/>
            <a:prstDash val="solid"/>
          </a:ln>
        </p:spPr>
        <p:txBody>
          <a:bodyPr vert="horz" lIns="0" tIns="0" rIns="0" bIns="0" anchor="t"/>
          <a:lstStyle>
            <a:lvl1pPr marL="0" marR="0" indent="0" algn="l">
              <a:lnSpc>
                <a:spcPts val="409"/>
              </a:lnSpc>
              <a:spcAft>
                <a:spcPts val="0"/>
              </a:spcAft>
              <a:defRPr/>
            </a:lvl1pPr>
          </a:lstStyle>
          <a:p>
            <a:pPr marL="0" marR="0" indent="0" algn="l">
              <a:lnSpc>
                <a:spcPts val="600"/>
              </a:lnSpc>
              <a:spcAft>
                <a:spcPts val="0"/>
              </a:spcAft>
            </a:pPr>
            <a:r>
              <a:rPr lang="en-US" sz="409" spc="0">
                <a:solidFill>
                  <a:srgbClr val="000000"/>
                </a:solidFill>
                <a:latin typeface="Arial" panose="02020603050405020304" pitchFamily="2"/>
              </a:rPr>
              <a:t>A </a:t>
            </a:r>
          </a:p>
        </p:txBody>
      </p:sp>
      <p:sp>
        <p:nvSpPr>
          <p:cNvPr id="42" name="Text Placeholder 41"/>
          <p:cNvSpPr>
            <a:spLocks noGrp="1"/>
          </p:cNvSpPr>
          <p:nvPr>
            <p:ph type="body" idx="10"/>
          </p:nvPr>
        </p:nvSpPr>
        <p:spPr>
          <a:xfrm>
            <a:off x="3254686" y="5006254"/>
            <a:ext cx="184275"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20' - 0" </a:t>
            </a:r>
          </a:p>
        </p:txBody>
      </p:sp>
      <p:sp>
        <p:nvSpPr>
          <p:cNvPr id="43" name="Text Placeholder 42"/>
          <p:cNvSpPr>
            <a:spLocks noGrp="1"/>
          </p:cNvSpPr>
          <p:nvPr>
            <p:ph type="body" idx="10"/>
          </p:nvPr>
        </p:nvSpPr>
        <p:spPr>
          <a:xfrm>
            <a:off x="3486274" y="5006254"/>
            <a:ext cx="337671" cy="34636"/>
          </a:xfrm>
          <a:prstGeom prst="rect">
            <a:avLst/>
          </a:prstGeom>
          <a:noFill/>
          <a:ln w="0" cmpd="sng">
            <a:noFill/>
            <a:prstDash val="solid"/>
          </a:ln>
        </p:spPr>
        <p:txBody>
          <a:bodyPr vert="horz" lIns="0" tIns="1270" rIns="0" bIns="0" anchor="t"/>
          <a:lstStyle>
            <a:lvl1pPr marL="0" marR="0" indent="0" algn="l">
              <a:lnSpc>
                <a:spcPts val="273"/>
              </a:lnSpc>
              <a:spcAft>
                <a:spcPts val="0"/>
              </a:spcAft>
              <a:tabLst>
                <a:tab pos="280547" algn="r"/>
              </a:tabLst>
              <a:defRPr/>
            </a:lvl1pPr>
          </a:lstStyle>
          <a:p>
            <a:pPr marL="0" marR="0" indent="0" algn="l">
              <a:lnSpc>
                <a:spcPts val="400"/>
              </a:lnSpc>
              <a:spcAft>
                <a:spcPts val="0"/>
              </a:spcAft>
              <a:tabLst>
                <a:tab pos="411480" algn="r"/>
              </a:tabLst>
            </a:pPr>
            <a:r>
              <a:rPr lang="en-US" sz="239" spc="0">
                <a:solidFill>
                  <a:srgbClr val="000000"/>
                </a:solidFill>
                <a:latin typeface="Arial" panose="02020603050405020304" pitchFamily="2"/>
              </a:rPr>
              <a:t>5' - 4" 15' - 2" </a:t>
            </a:r>
          </a:p>
        </p:txBody>
      </p:sp>
      <p:sp>
        <p:nvSpPr>
          <p:cNvPr id="44" name="Text Placeholder 43"/>
          <p:cNvSpPr>
            <a:spLocks noGrp="1"/>
          </p:cNvSpPr>
          <p:nvPr>
            <p:ph type="body" idx="10"/>
          </p:nvPr>
        </p:nvSpPr>
        <p:spPr>
          <a:xfrm>
            <a:off x="3997761" y="5006254"/>
            <a:ext cx="230094"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33' - 8 3/4" </a:t>
            </a:r>
          </a:p>
        </p:txBody>
      </p:sp>
      <p:sp>
        <p:nvSpPr>
          <p:cNvPr id="45" name="Text Placeholder 44"/>
          <p:cNvSpPr>
            <a:spLocks noGrp="1"/>
          </p:cNvSpPr>
          <p:nvPr>
            <p:ph type="body" idx="10"/>
          </p:nvPr>
        </p:nvSpPr>
        <p:spPr>
          <a:xfrm>
            <a:off x="4562040" y="5006254"/>
            <a:ext cx="227604"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38' - 5 1/2" </a:t>
            </a:r>
          </a:p>
        </p:txBody>
      </p:sp>
      <p:sp>
        <p:nvSpPr>
          <p:cNvPr id="46" name="Text Placeholder 45"/>
          <p:cNvSpPr>
            <a:spLocks noGrp="1"/>
          </p:cNvSpPr>
          <p:nvPr>
            <p:ph type="body" idx="10"/>
          </p:nvPr>
        </p:nvSpPr>
        <p:spPr>
          <a:xfrm>
            <a:off x="4970930" y="5006254"/>
            <a:ext cx="182282"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11' - 0" </a:t>
            </a:r>
          </a:p>
        </p:txBody>
      </p:sp>
      <p:sp>
        <p:nvSpPr>
          <p:cNvPr id="47" name="Text Placeholder 46"/>
          <p:cNvSpPr>
            <a:spLocks noGrp="1"/>
          </p:cNvSpPr>
          <p:nvPr>
            <p:ph type="body" idx="10"/>
          </p:nvPr>
        </p:nvSpPr>
        <p:spPr>
          <a:xfrm>
            <a:off x="5305612" y="5006254"/>
            <a:ext cx="182282"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32' - 0" </a:t>
            </a:r>
          </a:p>
        </p:txBody>
      </p:sp>
      <p:sp>
        <p:nvSpPr>
          <p:cNvPr id="48" name="Text Placeholder 47"/>
          <p:cNvSpPr>
            <a:spLocks noGrp="1"/>
          </p:cNvSpPr>
          <p:nvPr>
            <p:ph type="body" idx="10"/>
          </p:nvPr>
        </p:nvSpPr>
        <p:spPr>
          <a:xfrm>
            <a:off x="5642784" y="5006254"/>
            <a:ext cx="182282"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11' - 0" </a:t>
            </a:r>
          </a:p>
        </p:txBody>
      </p:sp>
      <p:sp>
        <p:nvSpPr>
          <p:cNvPr id="49" name="Text Placeholder 48"/>
          <p:cNvSpPr>
            <a:spLocks noGrp="1"/>
          </p:cNvSpPr>
          <p:nvPr>
            <p:ph type="body" idx="10"/>
          </p:nvPr>
        </p:nvSpPr>
        <p:spPr>
          <a:xfrm>
            <a:off x="5993902" y="5006254"/>
            <a:ext cx="230094" cy="34636"/>
          </a:xfrm>
          <a:prstGeom prst="rect">
            <a:avLst/>
          </a:prstGeom>
          <a:noFill/>
          <a:ln w="0" cmpd="sng">
            <a:noFill/>
            <a:prstDash val="solid"/>
          </a:ln>
        </p:spPr>
        <p:txBody>
          <a:bodyPr vert="horz" lIns="0" tIns="1270" rIns="0" bIns="0" anchor="t"/>
          <a:lstStyle>
            <a:lvl1pPr marL="0" marR="0" indent="0" algn="ctr">
              <a:lnSpc>
                <a:spcPts val="273"/>
              </a:lnSpc>
              <a:spcAft>
                <a:spcPts val="0"/>
              </a:spcAft>
              <a:defRPr/>
            </a:lvl1pPr>
          </a:lstStyle>
          <a:p>
            <a:pPr marL="0" marR="0" indent="0" algn="ctr">
              <a:lnSpc>
                <a:spcPts val="400"/>
              </a:lnSpc>
              <a:spcAft>
                <a:spcPts val="0"/>
              </a:spcAft>
            </a:pPr>
            <a:r>
              <a:rPr lang="en-US" sz="239" spc="0">
                <a:solidFill>
                  <a:srgbClr val="000000"/>
                </a:solidFill>
                <a:latin typeface="Arial" panose="02020603050405020304" pitchFamily="2"/>
              </a:rPr>
              <a:t>37' - 3 1/4" </a:t>
            </a:r>
          </a:p>
        </p:txBody>
      </p:sp>
      <p:sp>
        <p:nvSpPr>
          <p:cNvPr id="50" name="Text Placeholder 49"/>
          <p:cNvSpPr>
            <a:spLocks noGrp="1"/>
          </p:cNvSpPr>
          <p:nvPr>
            <p:ph type="body" idx="10"/>
          </p:nvPr>
        </p:nvSpPr>
        <p:spPr>
          <a:xfrm>
            <a:off x="6395820" y="5006254"/>
            <a:ext cx="182282"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11' - 0" </a:t>
            </a:r>
          </a:p>
        </p:txBody>
      </p:sp>
      <p:sp>
        <p:nvSpPr>
          <p:cNvPr id="51" name="Text Placeholder 50"/>
          <p:cNvSpPr>
            <a:spLocks noGrp="1"/>
          </p:cNvSpPr>
          <p:nvPr>
            <p:ph type="body" idx="10"/>
          </p:nvPr>
        </p:nvSpPr>
        <p:spPr>
          <a:xfrm>
            <a:off x="6938184" y="5006254"/>
            <a:ext cx="228102"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61' - 7 7/8" </a:t>
            </a:r>
          </a:p>
        </p:txBody>
      </p:sp>
      <p:sp>
        <p:nvSpPr>
          <p:cNvPr id="52" name="Text Placeholder 51"/>
          <p:cNvSpPr>
            <a:spLocks noGrp="1"/>
          </p:cNvSpPr>
          <p:nvPr>
            <p:ph type="body" idx="10"/>
          </p:nvPr>
        </p:nvSpPr>
        <p:spPr>
          <a:xfrm>
            <a:off x="3433980" y="5051714"/>
            <a:ext cx="165349" cy="34636"/>
          </a:xfrm>
          <a:prstGeom prst="rect">
            <a:avLst/>
          </a:prstGeom>
          <a:noFill/>
          <a:ln w="0" cmpd="sng">
            <a:noFill/>
            <a:prstDash val="solid"/>
          </a:ln>
        </p:spPr>
        <p:txBody>
          <a:bodyPr vert="horz" lIns="0" tIns="1270" rIns="0" bIns="0" anchor="t"/>
          <a:lstStyle>
            <a:lvl1pPr marL="0" marR="0" indent="0" algn="l">
              <a:lnSpc>
                <a:spcPts val="205"/>
              </a:lnSpc>
              <a:spcAft>
                <a:spcPts val="0"/>
              </a:spcAft>
              <a:defRPr/>
            </a:lvl1pPr>
          </a:lstStyle>
          <a:p>
            <a:pPr marL="0" marR="0" indent="0" algn="l">
              <a:lnSpc>
                <a:spcPts val="300"/>
              </a:lnSpc>
              <a:spcAft>
                <a:spcPts val="0"/>
              </a:spcAft>
            </a:pPr>
            <a:r>
              <a:rPr lang="en-US" sz="239" spc="0">
                <a:solidFill>
                  <a:srgbClr val="000000"/>
                </a:solidFill>
                <a:latin typeface="Arial" panose="02020603050405020304" pitchFamily="2"/>
              </a:rPr>
              <a:t>1' - 9" </a:t>
            </a:r>
          </a:p>
        </p:txBody>
      </p:sp>
      <p:sp>
        <p:nvSpPr>
          <p:cNvPr id="53" name="Text Placeholder 52"/>
          <p:cNvSpPr>
            <a:spLocks noGrp="1"/>
          </p:cNvSpPr>
          <p:nvPr>
            <p:ph type="body" idx="10"/>
          </p:nvPr>
        </p:nvSpPr>
        <p:spPr>
          <a:xfrm>
            <a:off x="5408208" y="5059940"/>
            <a:ext cx="244537"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256' - 7 3/8" </a:t>
            </a:r>
          </a:p>
        </p:txBody>
      </p:sp>
      <p:sp>
        <p:nvSpPr>
          <p:cNvPr id="54" name="Text Placeholder 53"/>
          <p:cNvSpPr>
            <a:spLocks noGrp="1"/>
          </p:cNvSpPr>
          <p:nvPr>
            <p:ph type="body" idx="10"/>
          </p:nvPr>
        </p:nvSpPr>
        <p:spPr>
          <a:xfrm>
            <a:off x="2827867" y="5584248"/>
            <a:ext cx="103094" cy="60181"/>
          </a:xfrm>
          <a:prstGeom prst="rect">
            <a:avLst/>
          </a:prstGeom>
          <a:noFill/>
          <a:ln w="0" cmpd="sng">
            <a:noFill/>
            <a:prstDash val="solid"/>
          </a:ln>
        </p:spPr>
        <p:txBody>
          <a:bodyPr vert="horz" lIns="0" tIns="0" rIns="0" bIns="0" anchor="t"/>
          <a:lstStyle>
            <a:lvl1pPr marL="0" marR="0" indent="0" algn="l">
              <a:lnSpc>
                <a:spcPts val="477"/>
              </a:lnSpc>
              <a:spcAft>
                <a:spcPts val="0"/>
              </a:spcAft>
              <a:defRPr/>
            </a:lvl1pPr>
          </a:lstStyle>
          <a:p>
            <a:pPr marL="0" marR="0" indent="0" algn="l">
              <a:lnSpc>
                <a:spcPts val="700"/>
              </a:lnSpc>
              <a:spcAft>
                <a:spcPts val="0"/>
              </a:spcAft>
            </a:pPr>
            <a:r>
              <a:rPr lang="en-US" sz="409" spc="0">
                <a:solidFill>
                  <a:srgbClr val="000000"/>
                </a:solidFill>
                <a:latin typeface="Arial" panose="02020603050405020304" pitchFamily="2"/>
              </a:rPr>
              <a:t>A </a:t>
            </a:r>
          </a:p>
        </p:txBody>
      </p:sp>
      <p:sp>
        <p:nvSpPr>
          <p:cNvPr id="55" name="Text Placeholder 54"/>
          <p:cNvSpPr>
            <a:spLocks noGrp="1"/>
          </p:cNvSpPr>
          <p:nvPr>
            <p:ph type="body" idx="10"/>
          </p:nvPr>
        </p:nvSpPr>
        <p:spPr>
          <a:xfrm>
            <a:off x="4781675" y="1627044"/>
            <a:ext cx="43329" cy="276658"/>
          </a:xfrm>
          <a:prstGeom prst="rect">
            <a:avLst/>
          </a:prstGeom>
          <a:noFill/>
          <a:ln w="0" cmpd="sng">
            <a:noFill/>
            <a:prstDash val="solid"/>
          </a:ln>
        </p:spPr>
        <p:txBody>
          <a:bodyPr vert="vert270" lIns="0" tIns="0" rIns="20955" bIns="0" anchor="t"/>
          <a:lstStyle>
            <a:lvl1pPr marL="0" marR="0" indent="31172" algn="l">
              <a:lnSpc>
                <a:spcPts val="136"/>
              </a:lnSpc>
              <a:spcAft>
                <a:spcPts val="0"/>
              </a:spcAft>
              <a:buFont typeface="Arial"/>
              <a:buAutoNum type="arabicPeriod" startAt="6"/>
              <a:tabLst>
                <a:tab pos="280547" algn="r"/>
              </a:tabLst>
              <a:defRPr/>
            </a:lvl1pPr>
          </a:lstStyle>
          <a:p>
            <a:pPr marL="0" marR="0" indent="45720" algn="l">
              <a:lnSpc>
                <a:spcPts val="200"/>
              </a:lnSpc>
              <a:spcAft>
                <a:spcPts val="0"/>
              </a:spcAft>
              <a:buFont typeface="Arial"/>
              <a:buAutoNum type="arabicPeriod" startAt="6"/>
              <a:tabLst>
                <a:tab pos="411480" algn="r"/>
              </a:tabLst>
            </a:pPr>
            <a:r>
              <a:rPr lang="en-US" sz="239" spc="0">
                <a:solidFill>
                  <a:srgbClr val="000000"/>
                </a:solidFill>
                <a:latin typeface="Arial" panose="02020603050405020304" pitchFamily="2"/>
              </a:rPr>
              <a:t>- 10 1/2" 20' - 0" </a:t>
            </a:r>
          </a:p>
        </p:txBody>
      </p:sp>
      <p:sp>
        <p:nvSpPr>
          <p:cNvPr id="56" name="Text Placeholder 55"/>
          <p:cNvSpPr>
            <a:spLocks noGrp="1"/>
          </p:cNvSpPr>
          <p:nvPr>
            <p:ph type="body" idx="10"/>
          </p:nvPr>
        </p:nvSpPr>
        <p:spPr>
          <a:xfrm>
            <a:off x="4996330" y="3057093"/>
            <a:ext cx="43827" cy="112135"/>
          </a:xfrm>
          <a:prstGeom prst="rect">
            <a:avLst/>
          </a:prstGeom>
          <a:noFill/>
          <a:ln w="0" cmpd="sng">
            <a:noFill/>
            <a:prstDash val="solid"/>
          </a:ln>
        </p:spPr>
        <p:txBody>
          <a:bodyPr vert="vert270" lIns="0" tIns="0" rIns="21590" bIns="0" anchor="t"/>
          <a:lstStyle>
            <a:lvl1pPr marL="0" marR="0" indent="0" algn="l">
              <a:lnSpc>
                <a:spcPts val="136"/>
              </a:lnSpc>
              <a:spcAft>
                <a:spcPts val="0"/>
              </a:spcAft>
              <a:defRPr/>
            </a:lvl1pPr>
          </a:lstStyle>
          <a:p>
            <a:pPr marL="0" marR="0" indent="0" algn="l">
              <a:lnSpc>
                <a:spcPts val="200"/>
              </a:lnSpc>
              <a:spcAft>
                <a:spcPts val="0"/>
              </a:spcAft>
            </a:pPr>
            <a:r>
              <a:rPr lang="en-US" sz="239" spc="-37">
                <a:solidFill>
                  <a:srgbClr val="000000"/>
                </a:solidFill>
                <a:latin typeface="Arial" panose="02020603050405020304" pitchFamily="2"/>
              </a:rPr>
              <a:t>75' - 5 1/2" </a:t>
            </a:r>
          </a:p>
        </p:txBody>
      </p:sp>
      <p:sp>
        <p:nvSpPr>
          <p:cNvPr id="57" name="Text Placeholder 56"/>
          <p:cNvSpPr>
            <a:spLocks noGrp="1"/>
          </p:cNvSpPr>
          <p:nvPr>
            <p:ph type="body" idx="10"/>
          </p:nvPr>
        </p:nvSpPr>
        <p:spPr>
          <a:xfrm>
            <a:off x="4997326" y="3817793"/>
            <a:ext cx="42831" cy="87024"/>
          </a:xfrm>
          <a:prstGeom prst="rect">
            <a:avLst/>
          </a:prstGeom>
          <a:noFill/>
          <a:ln w="0" cmpd="sng">
            <a:noFill/>
            <a:prstDash val="solid"/>
          </a:ln>
        </p:spPr>
        <p:txBody>
          <a:bodyPr vert="vert270" lIns="0" tIns="0" rIns="20320" bIns="0" anchor="t"/>
          <a:lstStyle>
            <a:lvl1pPr marL="0" marR="0" indent="0" algn="l">
              <a:lnSpc>
                <a:spcPts val="136"/>
              </a:lnSpc>
              <a:spcAft>
                <a:spcPts val="0"/>
              </a:spcAft>
              <a:defRPr/>
            </a:lvl1pPr>
          </a:lstStyle>
          <a:p>
            <a:pPr marL="0" marR="0" indent="0" algn="l">
              <a:lnSpc>
                <a:spcPts val="200"/>
              </a:lnSpc>
              <a:spcAft>
                <a:spcPts val="0"/>
              </a:spcAft>
            </a:pPr>
            <a:r>
              <a:rPr lang="en-US" sz="239" spc="-41">
                <a:solidFill>
                  <a:srgbClr val="000000"/>
                </a:solidFill>
                <a:latin typeface="Arial" panose="02020603050405020304" pitchFamily="2"/>
              </a:rPr>
              <a:t>34' - 10" </a:t>
            </a:r>
          </a:p>
        </p:txBody>
      </p:sp>
      <p:sp>
        <p:nvSpPr>
          <p:cNvPr id="58" name="Text Placeholder 57"/>
          <p:cNvSpPr>
            <a:spLocks noGrp="1"/>
          </p:cNvSpPr>
          <p:nvPr>
            <p:ph type="body" idx="10"/>
          </p:nvPr>
        </p:nvSpPr>
        <p:spPr>
          <a:xfrm>
            <a:off x="5092452" y="1606261"/>
            <a:ext cx="43329" cy="268432"/>
          </a:xfrm>
          <a:prstGeom prst="rect">
            <a:avLst/>
          </a:prstGeom>
          <a:noFill/>
          <a:ln w="0" cmpd="sng">
            <a:noFill/>
            <a:prstDash val="solid"/>
          </a:ln>
        </p:spPr>
        <p:txBody>
          <a:bodyPr vert="vert270" lIns="0" tIns="0" rIns="20955" bIns="0" anchor="t"/>
          <a:lstStyle>
            <a:lvl1pPr marL="0" marR="0" indent="31172" algn="l">
              <a:lnSpc>
                <a:spcPts val="205"/>
              </a:lnSpc>
              <a:spcAft>
                <a:spcPts val="0"/>
              </a:spcAft>
              <a:buFont typeface="Arial"/>
              <a:buAutoNum type="arabicPeriod"/>
              <a:tabLst>
                <a:tab pos="280547" algn="r"/>
              </a:tabLst>
              <a:defRPr/>
            </a:lvl1pPr>
          </a:lstStyle>
          <a:p>
            <a:pPr marL="0" marR="0" indent="45720" algn="l">
              <a:lnSpc>
                <a:spcPts val="300"/>
              </a:lnSpc>
              <a:spcAft>
                <a:spcPts val="0"/>
              </a:spcAft>
              <a:buFont typeface="Arial"/>
              <a:buAutoNum type="arabicPeriod"/>
              <a:tabLst>
                <a:tab pos="411480" algn="r"/>
              </a:tabLst>
            </a:pPr>
            <a:r>
              <a:rPr lang="en-US" sz="239" spc="0">
                <a:solidFill>
                  <a:srgbClr val="000000"/>
                </a:solidFill>
                <a:latin typeface="Arial" panose="02020603050405020304" pitchFamily="2"/>
              </a:rPr>
              <a:t>- 2" 19' - 8 1/2" </a:t>
            </a:r>
          </a:p>
        </p:txBody>
      </p:sp>
      <p:sp>
        <p:nvSpPr>
          <p:cNvPr id="59" name="Text Placeholder 58"/>
          <p:cNvSpPr>
            <a:spLocks noGrp="1"/>
          </p:cNvSpPr>
          <p:nvPr>
            <p:ph type="body" idx="10"/>
          </p:nvPr>
        </p:nvSpPr>
        <p:spPr>
          <a:xfrm>
            <a:off x="4707466" y="4862945"/>
            <a:ext cx="45820" cy="58016"/>
          </a:xfrm>
          <a:prstGeom prst="rect">
            <a:avLst/>
          </a:prstGeom>
          <a:noFill/>
          <a:ln w="0" cmpd="sng">
            <a:noFill/>
            <a:prstDash val="solid"/>
          </a:ln>
        </p:spPr>
        <p:txBody>
          <a:bodyPr vert="vert270" lIns="0" tIns="0" rIns="24130" bIns="0" anchor="t"/>
          <a:lstStyle>
            <a:lvl1pPr marL="0" marR="0" indent="0" algn="l">
              <a:lnSpc>
                <a:spcPts val="136"/>
              </a:lnSpc>
              <a:spcAft>
                <a:spcPts val="0"/>
              </a:spcAft>
              <a:defRPr/>
            </a:lvl1pPr>
          </a:lstStyle>
          <a:p>
            <a:pPr marL="0" marR="0" indent="0" algn="l">
              <a:lnSpc>
                <a:spcPts val="200"/>
              </a:lnSpc>
              <a:spcAft>
                <a:spcPts val="0"/>
              </a:spcAft>
            </a:pPr>
            <a:r>
              <a:rPr lang="en-US" sz="239" spc="-55">
                <a:solidFill>
                  <a:srgbClr val="000000"/>
                </a:solidFill>
                <a:latin typeface="Arial" panose="02020603050405020304" pitchFamily="2"/>
              </a:rPr>
              <a:t>1 1/2" </a:t>
            </a:r>
          </a:p>
        </p:txBody>
      </p:sp>
      <p:sp>
        <p:nvSpPr>
          <p:cNvPr id="60" name="Text Placeholder 59"/>
          <p:cNvSpPr>
            <a:spLocks noGrp="1"/>
          </p:cNvSpPr>
          <p:nvPr>
            <p:ph type="body" idx="10"/>
          </p:nvPr>
        </p:nvSpPr>
        <p:spPr>
          <a:xfrm>
            <a:off x="2947397" y="3146281"/>
            <a:ext cx="44325" cy="126856"/>
          </a:xfrm>
          <a:prstGeom prst="rect">
            <a:avLst/>
          </a:prstGeom>
          <a:noFill/>
          <a:ln w="0" cmpd="sng">
            <a:noFill/>
            <a:prstDash val="solid"/>
          </a:ln>
        </p:spPr>
        <p:txBody>
          <a:bodyPr vert="vert270" lIns="0" tIns="0" rIns="21590" bIns="0" anchor="t"/>
          <a:lstStyle>
            <a:lvl1pPr marL="0" marR="0" indent="0" algn="l">
              <a:lnSpc>
                <a:spcPts val="205"/>
              </a:lnSpc>
              <a:spcAft>
                <a:spcPts val="0"/>
              </a:spcAft>
              <a:defRPr/>
            </a:lvl1pPr>
          </a:lstStyle>
          <a:p>
            <a:pPr marL="0" marR="0" indent="0" algn="l">
              <a:lnSpc>
                <a:spcPts val="300"/>
              </a:lnSpc>
              <a:spcAft>
                <a:spcPts val="0"/>
              </a:spcAft>
            </a:pPr>
            <a:r>
              <a:rPr lang="en-US" sz="239" spc="-37">
                <a:solidFill>
                  <a:srgbClr val="000000"/>
                </a:solidFill>
                <a:latin typeface="Arial" panose="02020603050405020304" pitchFamily="2"/>
              </a:rPr>
              <a:t>247' - 8 5/8" </a:t>
            </a:r>
          </a:p>
        </p:txBody>
      </p:sp>
      <p:sp>
        <p:nvSpPr>
          <p:cNvPr id="61" name="Text Placeholder 60"/>
          <p:cNvSpPr>
            <a:spLocks noGrp="1"/>
          </p:cNvSpPr>
          <p:nvPr>
            <p:ph type="body" idx="10"/>
          </p:nvPr>
        </p:nvSpPr>
        <p:spPr>
          <a:xfrm>
            <a:off x="4293596" y="1496291"/>
            <a:ext cx="43827" cy="334674"/>
          </a:xfrm>
          <a:prstGeom prst="rect">
            <a:avLst/>
          </a:prstGeom>
          <a:noFill/>
          <a:ln w="0" cmpd="sng">
            <a:noFill/>
            <a:prstDash val="solid"/>
          </a:ln>
        </p:spPr>
        <p:txBody>
          <a:bodyPr vert="vert270" lIns="0" tIns="0" rIns="20955" bIns="0" anchor="t"/>
          <a:lstStyle>
            <a:lvl1pPr marL="0" marR="0" indent="0" algn="l">
              <a:lnSpc>
                <a:spcPts val="136"/>
              </a:lnSpc>
              <a:spcAft>
                <a:spcPts val="0"/>
              </a:spcAft>
              <a:tabLst>
                <a:tab pos="342891" algn="r"/>
              </a:tabLst>
              <a:defRPr/>
            </a:lvl1pPr>
          </a:lstStyle>
          <a:p>
            <a:pPr marL="0" marR="0" indent="0" algn="l">
              <a:lnSpc>
                <a:spcPts val="200"/>
              </a:lnSpc>
              <a:spcAft>
                <a:spcPts val="0"/>
              </a:spcAft>
              <a:tabLst>
                <a:tab pos="502920" algn="r"/>
              </a:tabLst>
            </a:pPr>
            <a:r>
              <a:rPr lang="en-US" sz="239" spc="0">
                <a:solidFill>
                  <a:srgbClr val="000000"/>
                </a:solidFill>
                <a:latin typeface="Arial" panose="02020603050405020304" pitchFamily="2"/>
              </a:rPr>
              <a:t>31' - 0 1/2" 2' - 5 1/2" </a:t>
            </a:r>
          </a:p>
        </p:txBody>
      </p:sp>
      <p:sp>
        <p:nvSpPr>
          <p:cNvPr id="62" name="Text Placeholder 61"/>
          <p:cNvSpPr>
            <a:spLocks noGrp="1"/>
          </p:cNvSpPr>
          <p:nvPr>
            <p:ph type="body" idx="10"/>
          </p:nvPr>
        </p:nvSpPr>
        <p:spPr>
          <a:xfrm>
            <a:off x="4391710" y="4860781"/>
            <a:ext cx="46318" cy="60181"/>
          </a:xfrm>
          <a:prstGeom prst="rect">
            <a:avLst/>
          </a:prstGeom>
          <a:noFill/>
          <a:ln w="0" cmpd="sng">
            <a:noFill/>
            <a:prstDash val="solid"/>
          </a:ln>
        </p:spPr>
        <p:txBody>
          <a:bodyPr vert="vert270" lIns="0" tIns="0" rIns="24130" bIns="0" anchor="t"/>
          <a:lstStyle>
            <a:lvl1pPr marL="0" marR="0" indent="0" algn="l">
              <a:lnSpc>
                <a:spcPts val="136"/>
              </a:lnSpc>
              <a:spcAft>
                <a:spcPts val="0"/>
              </a:spcAft>
              <a:defRPr/>
            </a:lvl1pPr>
          </a:lstStyle>
          <a:p>
            <a:pPr marL="0" marR="0" indent="0" algn="l">
              <a:lnSpc>
                <a:spcPts val="200"/>
              </a:lnSpc>
              <a:spcAft>
                <a:spcPts val="0"/>
              </a:spcAft>
            </a:pPr>
            <a:r>
              <a:rPr lang="en-US" sz="239" spc="-48">
                <a:solidFill>
                  <a:srgbClr val="000000"/>
                </a:solidFill>
                <a:latin typeface="Arial" panose="02020603050405020304" pitchFamily="2"/>
              </a:rPr>
              <a:t>4 7/8" </a:t>
            </a:r>
          </a:p>
        </p:txBody>
      </p:sp>
      <p:sp>
        <p:nvSpPr>
          <p:cNvPr id="63" name="Text Placeholder 62"/>
          <p:cNvSpPr>
            <a:spLocks noGrp="1"/>
          </p:cNvSpPr>
          <p:nvPr>
            <p:ph type="body" idx="10"/>
          </p:nvPr>
        </p:nvSpPr>
        <p:spPr>
          <a:xfrm>
            <a:off x="6069605" y="1604530"/>
            <a:ext cx="44325" cy="290945"/>
          </a:xfrm>
          <a:prstGeom prst="rect">
            <a:avLst/>
          </a:prstGeom>
          <a:noFill/>
          <a:ln w="0" cmpd="sng">
            <a:noFill/>
            <a:prstDash val="solid"/>
          </a:ln>
        </p:spPr>
        <p:txBody>
          <a:bodyPr vert="vert270" lIns="0" tIns="0" rIns="21590" bIns="0" anchor="t"/>
          <a:lstStyle>
            <a:lvl1pPr marL="0" marR="0" indent="0" algn="l">
              <a:lnSpc>
                <a:spcPts val="136"/>
              </a:lnSpc>
              <a:spcAft>
                <a:spcPts val="0"/>
              </a:spcAft>
              <a:tabLst>
                <a:tab pos="311719" algn="r"/>
              </a:tabLst>
              <a:defRPr/>
            </a:lvl1pPr>
          </a:lstStyle>
          <a:p>
            <a:pPr marL="0" marR="0" indent="0" algn="l">
              <a:lnSpc>
                <a:spcPts val="200"/>
              </a:lnSpc>
              <a:spcAft>
                <a:spcPts val="0"/>
              </a:spcAft>
              <a:tabLst>
                <a:tab pos="457200" algn="r"/>
              </a:tabLst>
            </a:pPr>
            <a:r>
              <a:rPr lang="en-US" sz="239" spc="-10">
                <a:solidFill>
                  <a:srgbClr val="000000"/>
                </a:solidFill>
                <a:latin typeface="Arial" panose="02020603050405020304" pitchFamily="2"/>
              </a:rPr>
              <a:t>7' - 5 1/2" 19' - 6 1/2" </a:t>
            </a:r>
          </a:p>
        </p:txBody>
      </p:sp>
      <p:sp>
        <p:nvSpPr>
          <p:cNvPr id="64" name="Text Placeholder 63"/>
          <p:cNvSpPr>
            <a:spLocks noGrp="1"/>
          </p:cNvSpPr>
          <p:nvPr>
            <p:ph type="body" idx="10"/>
          </p:nvPr>
        </p:nvSpPr>
        <p:spPr>
          <a:xfrm>
            <a:off x="4593416" y="4081463"/>
            <a:ext cx="42831" cy="101744"/>
          </a:xfrm>
          <a:prstGeom prst="rect">
            <a:avLst/>
          </a:prstGeom>
          <a:noFill/>
          <a:ln w="0" cmpd="sng">
            <a:noFill/>
            <a:prstDash val="solid"/>
          </a:ln>
        </p:spPr>
        <p:txBody>
          <a:bodyPr vert="vert270" lIns="0" tIns="0" rIns="19685" bIns="0" anchor="t"/>
          <a:lstStyle>
            <a:lvl1pPr marL="0" marR="0" indent="0" algn="l">
              <a:lnSpc>
                <a:spcPts val="136"/>
              </a:lnSpc>
              <a:spcAft>
                <a:spcPts val="0"/>
              </a:spcAft>
              <a:defRPr/>
            </a:lvl1pPr>
          </a:lstStyle>
          <a:p>
            <a:pPr marL="0" marR="0" indent="0" algn="l">
              <a:lnSpc>
                <a:spcPts val="200"/>
              </a:lnSpc>
              <a:spcAft>
                <a:spcPts val="0"/>
              </a:spcAft>
            </a:pPr>
            <a:r>
              <a:rPr lang="en-US" sz="239" spc="-37">
                <a:solidFill>
                  <a:srgbClr val="000000"/>
                </a:solidFill>
                <a:latin typeface="Arial" panose="02020603050405020304" pitchFamily="2"/>
              </a:rPr>
              <a:t>5' - 3 1/8" </a:t>
            </a:r>
          </a:p>
        </p:txBody>
      </p:sp>
      <p:sp>
        <p:nvSpPr>
          <p:cNvPr id="65" name="Text Placeholder 64"/>
          <p:cNvSpPr>
            <a:spLocks noGrp="1"/>
          </p:cNvSpPr>
          <p:nvPr>
            <p:ph type="body" idx="10"/>
          </p:nvPr>
        </p:nvSpPr>
        <p:spPr>
          <a:xfrm>
            <a:off x="5850965" y="4077566"/>
            <a:ext cx="42831" cy="58016"/>
          </a:xfrm>
          <a:prstGeom prst="rect">
            <a:avLst/>
          </a:prstGeom>
          <a:noFill/>
          <a:ln w="0" cmpd="sng">
            <a:noFill/>
            <a:prstDash val="solid"/>
          </a:ln>
        </p:spPr>
        <p:txBody>
          <a:bodyPr vert="vert270" lIns="0" tIns="0" rIns="19685" bIns="0" anchor="t"/>
          <a:lstStyle>
            <a:lvl1pPr marL="0" marR="0" indent="0" algn="l">
              <a:lnSpc>
                <a:spcPts val="136"/>
              </a:lnSpc>
              <a:spcAft>
                <a:spcPts val="0"/>
              </a:spcAft>
              <a:defRPr/>
            </a:lvl1pPr>
          </a:lstStyle>
          <a:p>
            <a:pPr marL="0" marR="0" indent="0" algn="l">
              <a:lnSpc>
                <a:spcPts val="200"/>
              </a:lnSpc>
              <a:spcAft>
                <a:spcPts val="0"/>
              </a:spcAft>
            </a:pPr>
            <a:r>
              <a:rPr lang="en-US" sz="239" spc="-48">
                <a:solidFill>
                  <a:srgbClr val="000000"/>
                </a:solidFill>
                <a:latin typeface="Arial" panose="02020603050405020304" pitchFamily="2"/>
              </a:rPr>
              <a:t>1' - 6" </a:t>
            </a:r>
          </a:p>
        </p:txBody>
      </p:sp>
      <p:sp>
        <p:nvSpPr>
          <p:cNvPr id="66" name="Text Placeholder 65"/>
          <p:cNvSpPr>
            <a:spLocks noGrp="1"/>
          </p:cNvSpPr>
          <p:nvPr>
            <p:ph type="body" idx="10"/>
          </p:nvPr>
        </p:nvSpPr>
        <p:spPr>
          <a:xfrm>
            <a:off x="6614459" y="1560801"/>
            <a:ext cx="44325" cy="571500"/>
          </a:xfrm>
          <a:prstGeom prst="rect">
            <a:avLst/>
          </a:prstGeom>
          <a:noFill/>
          <a:ln w="0" cmpd="sng">
            <a:noFill/>
            <a:prstDash val="solid"/>
          </a:ln>
        </p:spPr>
        <p:txBody>
          <a:bodyPr vert="vert270" lIns="0" tIns="0" rIns="21590" bIns="0" anchor="t"/>
          <a:lstStyle>
            <a:lvl1pPr marL="0" marR="0" indent="0" algn="l">
              <a:lnSpc>
                <a:spcPts val="136"/>
              </a:lnSpc>
              <a:spcAft>
                <a:spcPts val="0"/>
              </a:spcAft>
              <a:tabLst>
                <a:tab pos="592266" algn="r"/>
              </a:tabLst>
              <a:defRPr/>
            </a:lvl1pPr>
          </a:lstStyle>
          <a:p>
            <a:pPr marL="0" marR="0" indent="0" algn="l">
              <a:lnSpc>
                <a:spcPts val="200"/>
              </a:lnSpc>
              <a:spcAft>
                <a:spcPts val="0"/>
              </a:spcAft>
              <a:tabLst>
                <a:tab pos="868680" algn="r"/>
              </a:tabLst>
            </a:pPr>
            <a:r>
              <a:rPr lang="en-US" sz="239" spc="0">
                <a:solidFill>
                  <a:srgbClr val="000000"/>
                </a:solidFill>
                <a:latin typeface="Arial" panose="02020603050405020304" pitchFamily="2"/>
              </a:rPr>
              <a:t>22' - 8 7/8" 9' - 4 5/8"9' - 6 1/2"10' - 0" </a:t>
            </a:r>
          </a:p>
        </p:txBody>
      </p:sp>
      <p:sp>
        <p:nvSpPr>
          <p:cNvPr id="67" name="Text Placeholder 66"/>
          <p:cNvSpPr>
            <a:spLocks noGrp="1"/>
          </p:cNvSpPr>
          <p:nvPr>
            <p:ph type="body" idx="10"/>
          </p:nvPr>
        </p:nvSpPr>
        <p:spPr>
          <a:xfrm>
            <a:off x="6710082" y="1579419"/>
            <a:ext cx="39843" cy="29008"/>
          </a:xfrm>
          <a:prstGeom prst="rect">
            <a:avLst/>
          </a:prstGeom>
          <a:noFill/>
          <a:ln w="0" cmpd="sng">
            <a:noFill/>
            <a:prstDash val="solid"/>
          </a:ln>
        </p:spPr>
        <p:txBody>
          <a:bodyPr vert="vert270" lIns="0" tIns="0" rIns="9525" bIns="0" anchor="t"/>
          <a:lstStyle>
            <a:lvl1pPr marL="0" marR="0" indent="0" algn="ctr">
              <a:lnSpc>
                <a:spcPts val="205"/>
              </a:lnSpc>
              <a:spcAft>
                <a:spcPts val="31"/>
              </a:spcAft>
              <a:defRPr/>
            </a:lvl1pPr>
          </a:lstStyle>
          <a:p>
            <a:pPr marL="0" marR="0" indent="0" algn="ctr">
              <a:lnSpc>
                <a:spcPts val="300"/>
              </a:lnSpc>
              <a:spcAft>
                <a:spcPts val="45"/>
              </a:spcAft>
            </a:pPr>
            <a:r>
              <a:rPr lang="en-US" sz="239" spc="-75">
                <a:solidFill>
                  <a:srgbClr val="000000"/>
                </a:solidFill>
                <a:latin typeface="Arial" panose="02020603050405020304" pitchFamily="2"/>
              </a:rPr>
              <a:t>10 </a:t>
            </a:r>
          </a:p>
        </p:txBody>
      </p:sp>
      <p:sp>
        <p:nvSpPr>
          <p:cNvPr id="68" name="Text Placeholder 67"/>
          <p:cNvSpPr>
            <a:spLocks noGrp="1"/>
          </p:cNvSpPr>
          <p:nvPr>
            <p:ph type="body" idx="10"/>
          </p:nvPr>
        </p:nvSpPr>
        <p:spPr>
          <a:xfrm>
            <a:off x="6710082" y="1814080"/>
            <a:ext cx="39843" cy="29441"/>
          </a:xfrm>
          <a:prstGeom prst="rect">
            <a:avLst/>
          </a:prstGeom>
          <a:noFill/>
          <a:ln w="0" cmpd="sng">
            <a:noFill/>
            <a:prstDash val="solid"/>
          </a:ln>
        </p:spPr>
        <p:txBody>
          <a:bodyPr vert="vert270" lIns="0" tIns="0" rIns="9525" bIns="0" anchor="t"/>
          <a:lstStyle>
            <a:lvl1pPr marL="0" marR="0" indent="0" algn="l">
              <a:lnSpc>
                <a:spcPts val="205"/>
              </a:lnSpc>
              <a:spcAft>
                <a:spcPts val="31"/>
              </a:spcAft>
              <a:defRPr/>
            </a:lvl1pPr>
          </a:lstStyle>
          <a:p>
            <a:pPr marL="0" marR="0" indent="0" algn="l">
              <a:lnSpc>
                <a:spcPts val="300"/>
              </a:lnSpc>
              <a:spcAft>
                <a:spcPts val="45"/>
              </a:spcAft>
            </a:pPr>
            <a:r>
              <a:rPr lang="en-US" sz="239" spc="-68">
                <a:solidFill>
                  <a:srgbClr val="000000"/>
                </a:solidFill>
                <a:latin typeface="Arial" panose="02020603050405020304" pitchFamily="2"/>
              </a:rPr>
              <a:t>20 </a:t>
            </a:r>
          </a:p>
        </p:txBody>
      </p:sp>
      <p:sp>
        <p:nvSpPr>
          <p:cNvPr id="69" name="Text Placeholder 68"/>
          <p:cNvSpPr>
            <a:spLocks noGrp="1"/>
          </p:cNvSpPr>
          <p:nvPr>
            <p:ph type="body" idx="10"/>
          </p:nvPr>
        </p:nvSpPr>
        <p:spPr>
          <a:xfrm>
            <a:off x="2991722" y="1220066"/>
            <a:ext cx="63251" cy="3674052"/>
          </a:xfrm>
          <a:prstGeom prst="rect">
            <a:avLst/>
          </a:prstGeom>
          <a:noFill/>
          <a:ln w="0" cmpd="sng">
            <a:noFill/>
            <a:prstDash val="solid"/>
          </a:ln>
        </p:spPr>
        <p:txBody>
          <a:bodyPr vert="vert270" lIns="0" tIns="0" rIns="44450" bIns="0" anchor="t"/>
          <a:lstStyle>
            <a:lvl1pPr marL="2805471" marR="0" indent="0" algn="l">
              <a:lnSpc>
                <a:spcPts val="205"/>
              </a:lnSpc>
              <a:spcBef>
                <a:spcPts val="0"/>
              </a:spcBef>
              <a:spcAft>
                <a:spcPts val="0"/>
              </a:spcAft>
              <a:tabLst>
                <a:tab pos="155859" algn="l"/>
                <a:tab pos="405235" algn="l"/>
                <a:tab pos="779297" algn="l"/>
                <a:tab pos="1059844" algn="l"/>
                <a:tab pos="1371563" algn="l"/>
                <a:tab pos="1652110" algn="l"/>
                <a:tab pos="1932658" algn="l"/>
                <a:tab pos="2244377" algn="l"/>
                <a:tab pos="2774299" algn="l"/>
                <a:tab pos="3273049" algn="l"/>
                <a:tab pos="3678284" algn="r"/>
              </a:tabLst>
              <a:defRPr/>
            </a:lvl1pPr>
          </a:lstStyle>
          <a:p>
            <a:pPr marL="0" marR="0" indent="0" algn="l">
              <a:lnSpc>
                <a:spcPct val="100000"/>
              </a:lnSpc>
              <a:spcAft>
                <a:spcPts val="0"/>
              </a:spcAft>
              <a:tabLst>
                <a:tab pos="228600" algn="l"/>
                <a:tab pos="594360" algn="l"/>
                <a:tab pos="1143000" algn="l"/>
                <a:tab pos="1554480" algn="l"/>
                <a:tab pos="2011680" algn="l"/>
                <a:tab pos="2423160" algn="l"/>
                <a:tab pos="2834640" algn="l"/>
                <a:tab pos="3291840" algn="l"/>
                <a:tab pos="4069080" algn="l"/>
                <a:tab pos="4800600" algn="l"/>
                <a:tab pos="5394960" algn="r"/>
              </a:tabLst>
            </a:pPr>
            <a:r>
              <a:rPr lang="en-US" sz="239" spc="-39330">
                <a:solidFill>
                  <a:srgbClr val="000000"/>
                </a:solidFill>
                <a:latin typeface="Arial" panose="02020603050405020304" pitchFamily="2"/>
              </a:rPr>
              <a:t>6' - 8 5/8" 13' - 10" 2' - 5 3/4" 20' - 9 1/4" 32' - 0" 11' - 0" 32' - 0" 11' - 0" 32' - 0" 11' - 0" 69' - 11" 2' - 8 2' 5/8"- 0" 37' - 9 3/8" </a:t>
            </a:r>
          </a:p>
          <a:p>
            <a:pPr marL="4114800" marR="0" indent="0" algn="l">
              <a:lnSpc>
                <a:spcPts val="300"/>
              </a:lnSpc>
              <a:spcBef>
                <a:spcPts val="0"/>
              </a:spcBef>
              <a:spcAft>
                <a:spcPts val="0"/>
              </a:spcAft>
            </a:pPr>
            <a:r>
              <a:rPr lang="en-US" sz="239" spc="-1807">
                <a:solidFill>
                  <a:srgbClr val="000000"/>
                </a:solidFill>
                <a:latin typeface="Arial" panose="02020603050405020304" pitchFamily="2"/>
              </a:rPr>
              <a:t>- </a:t>
            </a:r>
            <a:r>
              <a:rPr lang="en-US" sz="239" spc="-1807" baseline="30000">
                <a:solidFill>
                  <a:srgbClr val="000000"/>
                </a:solidFill>
                <a:latin typeface="Arial" panose="02020603050405020304" pitchFamily="2"/>
              </a:rPr>
              <a:t>01' 0"</a:t>
            </a:r>
            <a:r>
              <a:rPr lang="en-US" sz="100" spc="-1807">
                <a:solidFill>
                  <a:srgbClr val="000000"/>
                </a:solidFill>
                <a:latin typeface="Arial" panose="02020603050405020304" pitchFamily="2"/>
              </a:rPr>
              <a:t> </a:t>
            </a:r>
          </a:p>
        </p:txBody>
      </p:sp>
      <p:sp>
        <p:nvSpPr>
          <p:cNvPr id="70" name="Text Placeholder 69"/>
          <p:cNvSpPr>
            <a:spLocks noGrp="1"/>
          </p:cNvSpPr>
          <p:nvPr>
            <p:ph type="body" idx="10"/>
          </p:nvPr>
        </p:nvSpPr>
        <p:spPr>
          <a:xfrm>
            <a:off x="4125259" y="2514600"/>
            <a:ext cx="43827" cy="60181"/>
          </a:xfrm>
          <a:prstGeom prst="rect">
            <a:avLst/>
          </a:prstGeom>
          <a:noFill/>
          <a:ln w="0" cmpd="sng">
            <a:noFill/>
            <a:prstDash val="solid"/>
          </a:ln>
        </p:spPr>
        <p:txBody>
          <a:bodyPr vert="vert270" lIns="0" tIns="0" rIns="19685" bIns="0" anchor="t"/>
          <a:lstStyle>
            <a:lvl1pPr marL="0" marR="0" indent="0" algn="l">
              <a:lnSpc>
                <a:spcPts val="205"/>
              </a:lnSpc>
              <a:spcAft>
                <a:spcPts val="0"/>
              </a:spcAft>
              <a:defRPr/>
            </a:lvl1pPr>
          </a:lstStyle>
          <a:p>
            <a:pPr marL="0" marR="0" indent="0" algn="l">
              <a:lnSpc>
                <a:spcPts val="300"/>
              </a:lnSpc>
              <a:spcAft>
                <a:spcPts val="0"/>
              </a:spcAft>
            </a:pPr>
            <a:r>
              <a:rPr lang="en-US" sz="239" spc="-41">
                <a:solidFill>
                  <a:srgbClr val="000000"/>
                </a:solidFill>
                <a:latin typeface="Arial" panose="02020603050405020304" pitchFamily="2"/>
              </a:rPr>
              <a:t>6' - 0" </a:t>
            </a:r>
          </a:p>
        </p:txBody>
      </p:sp>
      <p:sp>
        <p:nvSpPr>
          <p:cNvPr id="71" name="Text Placeholder 70"/>
          <p:cNvSpPr>
            <a:spLocks noGrp="1"/>
          </p:cNvSpPr>
          <p:nvPr>
            <p:ph type="body" idx="10"/>
          </p:nvPr>
        </p:nvSpPr>
        <p:spPr>
          <a:xfrm>
            <a:off x="6399804" y="1795463"/>
            <a:ext cx="45322" cy="100013"/>
          </a:xfrm>
          <a:prstGeom prst="rect">
            <a:avLst/>
          </a:prstGeom>
          <a:noFill/>
          <a:ln w="0" cmpd="sng">
            <a:noFill/>
            <a:prstDash val="solid"/>
          </a:ln>
        </p:spPr>
        <p:txBody>
          <a:bodyPr vert="vert270" lIns="0" tIns="0" rIns="20955" bIns="0" anchor="t"/>
          <a:lstStyle>
            <a:lvl1pPr marL="0" marR="0" indent="0" algn="l">
              <a:lnSpc>
                <a:spcPts val="136"/>
              </a:lnSpc>
              <a:spcAft>
                <a:spcPts val="0"/>
              </a:spcAft>
              <a:defRPr/>
            </a:lvl1pPr>
          </a:lstStyle>
          <a:p>
            <a:pPr marL="0" marR="0" indent="0" algn="l">
              <a:lnSpc>
                <a:spcPts val="200"/>
              </a:lnSpc>
              <a:spcAft>
                <a:spcPts val="0"/>
              </a:spcAft>
            </a:pPr>
            <a:r>
              <a:rPr lang="en-US" sz="239" spc="-37">
                <a:solidFill>
                  <a:srgbClr val="000000"/>
                </a:solidFill>
                <a:latin typeface="Arial" panose="02020603050405020304" pitchFamily="2"/>
              </a:rPr>
              <a:t>7' - 5 1/2" </a:t>
            </a:r>
          </a:p>
        </p:txBody>
      </p:sp>
      <p:sp>
        <p:nvSpPr>
          <p:cNvPr id="72" name="Text Placeholder 71"/>
          <p:cNvSpPr>
            <a:spLocks noGrp="1"/>
          </p:cNvSpPr>
          <p:nvPr>
            <p:ph type="body" idx="10"/>
          </p:nvPr>
        </p:nvSpPr>
        <p:spPr>
          <a:xfrm>
            <a:off x="4797114" y="4462030"/>
            <a:ext cx="43827" cy="60181"/>
          </a:xfrm>
          <a:prstGeom prst="rect">
            <a:avLst/>
          </a:prstGeom>
          <a:noFill/>
          <a:ln w="0" cmpd="sng">
            <a:noFill/>
            <a:prstDash val="solid"/>
          </a:ln>
        </p:spPr>
        <p:txBody>
          <a:bodyPr vert="vert270" lIns="0" tIns="0" rIns="19050" bIns="0" anchor="t"/>
          <a:lstStyle>
            <a:lvl1pPr marL="0" marR="0" indent="0" algn="l">
              <a:lnSpc>
                <a:spcPts val="205"/>
              </a:lnSpc>
              <a:spcAft>
                <a:spcPts val="17"/>
              </a:spcAft>
              <a:defRPr/>
            </a:lvl1pPr>
          </a:lstStyle>
          <a:p>
            <a:pPr marL="0" marR="0" indent="0" algn="l">
              <a:lnSpc>
                <a:spcPts val="300"/>
              </a:lnSpc>
              <a:spcAft>
                <a:spcPts val="25"/>
              </a:spcAft>
            </a:pPr>
            <a:r>
              <a:rPr lang="en-US" sz="239" spc="-41">
                <a:solidFill>
                  <a:srgbClr val="000000"/>
                </a:solidFill>
                <a:latin typeface="Arial" panose="02020603050405020304" pitchFamily="2"/>
              </a:rPr>
              <a:t>6' - 0" </a:t>
            </a:r>
          </a:p>
        </p:txBody>
      </p:sp>
      <p:sp>
        <p:nvSpPr>
          <p:cNvPr id="73" name="Text Placeholder 72"/>
          <p:cNvSpPr>
            <a:spLocks noGrp="1"/>
          </p:cNvSpPr>
          <p:nvPr>
            <p:ph type="body" idx="10"/>
          </p:nvPr>
        </p:nvSpPr>
        <p:spPr>
          <a:xfrm>
            <a:off x="4601882" y="2001116"/>
            <a:ext cx="502024" cy="193531"/>
          </a:xfrm>
          <a:prstGeom prst="rect">
            <a:avLst/>
          </a:prstGeom>
          <a:noFill/>
          <a:ln w="0" cmpd="sng">
            <a:noFill/>
            <a:prstDash val="solid"/>
          </a:ln>
        </p:spPr>
        <p:txBody>
          <a:bodyPr vert="vert270" lIns="0" tIns="0" rIns="0" bIns="0" anchor="t"/>
          <a:lstStyle>
            <a:lvl1pPr marL="0" marR="0" indent="0" algn="r">
              <a:lnSpc>
                <a:spcPts val="136"/>
              </a:lnSpc>
              <a:spcBef>
                <a:spcPts val="3075"/>
              </a:spcBef>
              <a:spcAft>
                <a:spcPts val="0"/>
              </a:spcAft>
              <a:defRPr/>
            </a:lvl1pPr>
          </a:lstStyle>
          <a:p>
            <a:pPr marL="0" marR="0" indent="0" algn="l">
              <a:lnSpc>
                <a:spcPts val="300"/>
              </a:lnSpc>
              <a:spcAft>
                <a:spcPts val="0"/>
              </a:spcAft>
            </a:pPr>
            <a:r>
              <a:rPr lang="en-US" sz="239" spc="-31">
                <a:solidFill>
                  <a:srgbClr val="000000"/>
                </a:solidFill>
                <a:latin typeface="Arial" panose="02020603050405020304" pitchFamily="2"/>
              </a:rPr>
              <a:t>6' - 0" </a:t>
            </a:r>
          </a:p>
          <a:p>
            <a:pPr marL="0" marR="0" indent="0" algn="r">
              <a:lnSpc>
                <a:spcPts val="200"/>
              </a:lnSpc>
              <a:spcBef>
                <a:spcPts val="4510"/>
              </a:spcBef>
              <a:spcAft>
                <a:spcPts val="0"/>
              </a:spcAft>
            </a:pPr>
            <a:r>
              <a:rPr lang="en-US" sz="239" spc="-27">
                <a:solidFill>
                  <a:srgbClr val="000000"/>
                </a:solidFill>
                <a:latin typeface="Arial" panose="02020603050405020304" pitchFamily="2"/>
              </a:rPr>
              <a:t>21' - 6 1/4" </a:t>
            </a:r>
          </a:p>
        </p:txBody>
      </p:sp>
      <p:sp>
        <p:nvSpPr>
          <p:cNvPr id="74" name="Text Placeholder 73"/>
          <p:cNvSpPr>
            <a:spLocks noGrp="1"/>
          </p:cNvSpPr>
          <p:nvPr>
            <p:ph type="body" idx="10"/>
          </p:nvPr>
        </p:nvSpPr>
        <p:spPr>
          <a:xfrm>
            <a:off x="3303993" y="1169843"/>
            <a:ext cx="4814545" cy="78365"/>
          </a:xfrm>
          <a:prstGeom prst="rect">
            <a:avLst/>
          </a:prstGeom>
          <a:noFill/>
          <a:ln w="0" cmpd="sng">
            <a:noFill/>
            <a:prstDash val="solid"/>
          </a:ln>
        </p:spPr>
        <p:txBody>
          <a:bodyPr vert="horz" lIns="0" tIns="1270" rIns="0" bIns="0" anchor="t"/>
          <a:lstStyle>
            <a:lvl1pPr marL="155859" marR="0" indent="0" algn="l">
              <a:lnSpc>
                <a:spcPts val="273"/>
              </a:lnSpc>
              <a:spcBef>
                <a:spcPts val="78"/>
              </a:spcBef>
              <a:spcAft>
                <a:spcPts val="0"/>
              </a:spcAft>
              <a:tabLst>
                <a:tab pos="997501" algn="l"/>
                <a:tab pos="3210705" algn="l"/>
              </a:tabLst>
              <a:defRPr/>
            </a:lvl1pPr>
          </a:lstStyle>
          <a:p>
            <a:pPr marL="0" marR="0" indent="0" algn="l">
              <a:lnSpc>
                <a:spcPts val="400"/>
              </a:lnSpc>
              <a:spcAft>
                <a:spcPts val="0"/>
              </a:spcAft>
              <a:tabLst>
                <a:tab pos="274320" algn="l"/>
                <a:tab pos="685800" algn="l"/>
                <a:tab pos="1097280" algn="l"/>
                <a:tab pos="1371600" algn="l"/>
                <a:tab pos="1645920" algn="l"/>
                <a:tab pos="2011680" algn="l"/>
                <a:tab pos="2880360" algn="l"/>
                <a:tab pos="3749040" algn="l"/>
                <a:tab pos="4069080" algn="l"/>
                <a:tab pos="4343400" algn="l"/>
                <a:tab pos="4572000" algn="l"/>
                <a:tab pos="4800600" algn="l"/>
                <a:tab pos="5349240" algn="l"/>
                <a:tab pos="6172200" algn="r"/>
              </a:tabLst>
            </a:pPr>
            <a:r>
              <a:rPr lang="en-US" sz="239" spc="0">
                <a:solidFill>
                  <a:srgbClr val="000000"/>
                </a:solidFill>
                <a:latin typeface="Arial" panose="02020603050405020304" pitchFamily="2"/>
              </a:rPr>
              <a:t>20' - 0" 2' - 0" 15' - 5 1/8" 12' - 0" 27' - 0" 2' - 0" 10' - 6 1/2" 29' - 4 3/8" 55' - 0" 31' - 0" 3' - 6 7/8" 22' - 0" 2' - 11 1/4" 4' - 2 3/4" 57' - 3 3/8" 2' - 0" </a:t>
            </a:r>
          </a:p>
          <a:p>
            <a:pPr marL="228600" marR="0" indent="0" algn="l">
              <a:lnSpc>
                <a:spcPts val="400"/>
              </a:lnSpc>
              <a:spcBef>
                <a:spcPts val="115"/>
              </a:spcBef>
              <a:spcAft>
                <a:spcPts val="0"/>
              </a:spcAft>
              <a:tabLst>
                <a:tab pos="1463040" algn="l"/>
                <a:tab pos="4709160" algn="l"/>
              </a:tabLst>
            </a:pPr>
            <a:r>
              <a:rPr lang="en-US" sz="239" spc="-3">
                <a:solidFill>
                  <a:srgbClr val="000000"/>
                </a:solidFill>
                <a:latin typeface="Arial" panose="02020603050405020304" pitchFamily="2"/>
              </a:rPr>
              <a:t>1' - 9" 8' - 0 1/4" 8' - 4 7/8" </a:t>
            </a:r>
          </a:p>
        </p:txBody>
      </p:sp>
      <p:sp>
        <p:nvSpPr>
          <p:cNvPr id="75" name="Text Placeholder 74"/>
          <p:cNvSpPr>
            <a:spLocks noGrp="1"/>
          </p:cNvSpPr>
          <p:nvPr>
            <p:ph type="body" idx="10"/>
          </p:nvPr>
        </p:nvSpPr>
        <p:spPr>
          <a:xfrm>
            <a:off x="4453467" y="4003964"/>
            <a:ext cx="1962773" cy="53686"/>
          </a:xfrm>
          <a:prstGeom prst="rect">
            <a:avLst/>
          </a:prstGeom>
          <a:noFill/>
          <a:ln w="0" cmpd="sng">
            <a:noFill/>
            <a:prstDash val="solid"/>
          </a:ln>
        </p:spPr>
        <p:txBody>
          <a:bodyPr vert="horz" lIns="0" tIns="13970" rIns="0" bIns="0" anchor="t"/>
          <a:lstStyle>
            <a:lvl1pPr marL="0" marR="0" indent="0" algn="l">
              <a:lnSpc>
                <a:spcPts val="341"/>
              </a:lnSpc>
              <a:spcAft>
                <a:spcPts val="0"/>
              </a:spcAft>
              <a:tabLst>
                <a:tab pos="280547" algn="l"/>
                <a:tab pos="529922" algn="l"/>
                <a:tab pos="872813" algn="l"/>
                <a:tab pos="1246876" algn="l"/>
                <a:tab pos="1714454" algn="r"/>
              </a:tabLst>
              <a:defRPr/>
            </a:lvl1pPr>
          </a:lstStyle>
          <a:p>
            <a:pPr marL="0" marR="0" indent="0" algn="l">
              <a:lnSpc>
                <a:spcPts val="500"/>
              </a:lnSpc>
              <a:spcAft>
                <a:spcPts val="0"/>
              </a:spcAft>
              <a:tabLst>
                <a:tab pos="411480" algn="l"/>
                <a:tab pos="777240" algn="l"/>
                <a:tab pos="1280160" algn="l"/>
                <a:tab pos="1828800" algn="l"/>
                <a:tab pos="2514600" algn="r"/>
              </a:tabLst>
            </a:pPr>
            <a:r>
              <a:rPr lang="en-US" sz="239" spc="0">
                <a:solidFill>
                  <a:srgbClr val="000000"/>
                </a:solidFill>
                <a:latin typeface="Arial" panose="02020603050405020304" pitchFamily="2"/>
              </a:rPr>
              <a:t>20' - 0 5/8" </a:t>
            </a:r>
            <a:r>
              <a:rPr lang="en-US" sz="239" spc="0" baseline="-25000">
                <a:solidFill>
                  <a:srgbClr val="000000"/>
                </a:solidFill>
                <a:latin typeface="Arial" panose="02020603050405020304" pitchFamily="2"/>
              </a:rPr>
              <a:t>4"</a:t>
            </a:r>
            <a:r>
              <a:rPr lang="en-US" sz="100" spc="0">
                <a:solidFill>
                  <a:srgbClr val="000000"/>
                </a:solidFill>
                <a:latin typeface="Arial" panose="02020603050405020304" pitchFamily="2"/>
              </a:rPr>
              <a:t> </a:t>
            </a:r>
            <a:r>
              <a:rPr lang="en-US" sz="239" spc="0">
                <a:solidFill>
                  <a:srgbClr val="000000"/>
                </a:solidFill>
                <a:latin typeface="Arial" panose="02020603050405020304" pitchFamily="2"/>
              </a:rPr>
              <a:t>21' - 11 1/2" 11' - 0" 42' - 0" 11' - 0" 41' - 11 1/2" </a:t>
            </a:r>
          </a:p>
        </p:txBody>
      </p:sp>
      <p:sp>
        <p:nvSpPr>
          <p:cNvPr id="76" name="Text Placeholder 75"/>
          <p:cNvSpPr>
            <a:spLocks noGrp="1"/>
          </p:cNvSpPr>
          <p:nvPr>
            <p:ph type="body" idx="10"/>
          </p:nvPr>
        </p:nvSpPr>
        <p:spPr>
          <a:xfrm>
            <a:off x="7478557" y="2759219"/>
            <a:ext cx="349624" cy="613930"/>
          </a:xfrm>
          <a:prstGeom prst="rect">
            <a:avLst/>
          </a:prstGeom>
          <a:noFill/>
          <a:ln w="0" cmpd="sng">
            <a:noFill/>
            <a:prstDash val="solid"/>
          </a:ln>
        </p:spPr>
        <p:txBody>
          <a:bodyPr vert="horz" lIns="0" tIns="6350" rIns="0" bIns="0" anchor="t"/>
          <a:lstStyle>
            <a:lvl1pPr marL="0" marR="0" indent="0" algn="l">
              <a:lnSpc>
                <a:spcPts val="205"/>
              </a:lnSpc>
              <a:spcBef>
                <a:spcPts val="4398"/>
              </a:spcBef>
              <a:spcAft>
                <a:spcPts val="0"/>
              </a:spcAft>
              <a:defRPr/>
            </a:lvl1pPr>
          </a:lstStyle>
          <a:p>
            <a:pPr marL="0" marR="0" indent="0" algn="r">
              <a:lnSpc>
                <a:spcPts val="300"/>
              </a:lnSpc>
              <a:spcAft>
                <a:spcPts val="0"/>
              </a:spcAft>
            </a:pPr>
            <a:r>
              <a:rPr lang="en-US" sz="205" b="1" spc="0">
                <a:solidFill>
                  <a:srgbClr val="000000"/>
                </a:solidFill>
                <a:latin typeface="Arial" panose="02020603050405020304" pitchFamily="2"/>
              </a:rPr>
              <a:t>UNIT D1 E </a:t>
            </a:r>
          </a:p>
          <a:p>
            <a:pPr marL="0" marR="0" indent="0" algn="l">
              <a:lnSpc>
                <a:spcPts val="300"/>
              </a:lnSpc>
              <a:spcBef>
                <a:spcPts val="6450"/>
              </a:spcBef>
              <a:spcAft>
                <a:spcPts val="0"/>
              </a:spcAft>
            </a:pPr>
            <a:r>
              <a:rPr lang="en-US" sz="205" b="1" spc="0">
                <a:solidFill>
                  <a:srgbClr val="000000"/>
                </a:solidFill>
                <a:latin typeface="Arial" panose="02020603050405020304" pitchFamily="2"/>
              </a:rPr>
              <a:t>UNIT B1 D </a:t>
            </a:r>
          </a:p>
        </p:txBody>
      </p:sp>
      <p:sp>
        <p:nvSpPr>
          <p:cNvPr id="77" name="Text Placeholder 76"/>
          <p:cNvSpPr>
            <a:spLocks noGrp="1"/>
          </p:cNvSpPr>
          <p:nvPr>
            <p:ph type="body" idx="10"/>
          </p:nvPr>
        </p:nvSpPr>
        <p:spPr>
          <a:xfrm>
            <a:off x="4874310" y="6380884"/>
            <a:ext cx="3411569" cy="147638"/>
          </a:xfrm>
          <a:prstGeom prst="rect">
            <a:avLst/>
          </a:prstGeom>
          <a:noFill/>
          <a:ln w="0" cmpd="sng">
            <a:noFill/>
            <a:prstDash val="solid"/>
          </a:ln>
        </p:spPr>
        <p:txBody>
          <a:bodyPr vert="horz" lIns="0" tIns="5080" rIns="0" bIns="0" anchor="t"/>
          <a:lstStyle>
            <a:lvl1pPr marL="0" marR="0" indent="0" algn="l">
              <a:lnSpc>
                <a:spcPts val="1023"/>
              </a:lnSpc>
              <a:spcAft>
                <a:spcPts val="133"/>
              </a:spcAft>
              <a:defRPr/>
            </a:lvl1pPr>
          </a:lstStyle>
          <a:p>
            <a:pPr marL="0" marR="0" indent="0" algn="l">
              <a:lnSpc>
                <a:spcPts val="1500"/>
              </a:lnSpc>
              <a:spcAft>
                <a:spcPts val="195"/>
              </a:spcAft>
            </a:pPr>
            <a:r>
              <a:rPr lang="en-US" sz="750" spc="27">
                <a:solidFill>
                  <a:srgbClr val="888888"/>
                </a:solidFill>
                <a:latin typeface="Tahoma" panose="02020603050405020304" pitchFamily="2"/>
              </a:rPr>
              <a:t>The Wesley Campus Plan: The Standard at Wesley</a:t>
            </a:r>
            <a:r>
              <a:rPr lang="en-US" sz="818" spc="27">
                <a:solidFill>
                  <a:srgbClr val="000000"/>
                </a:solidFill>
                <a:latin typeface="Century Gothic" panose="02020603050405020304" pitchFamily="2"/>
              </a:rPr>
              <a:t> I </a:t>
            </a:r>
            <a:r>
              <a:rPr lang="en-US" sz="750" spc="27">
                <a:solidFill>
                  <a:srgbClr val="000000"/>
                </a:solidFill>
                <a:latin typeface="Tahoma" panose="02020603050405020304" pitchFamily="2"/>
              </a:rPr>
              <a:t>02.11.2025 </a:t>
            </a:r>
          </a:p>
        </p:txBody>
      </p:sp>
    </p:spTree>
    <p:extLst>
      <p:ext uri="{BB962C8B-B14F-4D97-AF65-F5344CB8AC3E}">
        <p14:creationId xmlns:p14="http://schemas.microsoft.com/office/powerpoint/2010/main" val="33299928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layout 15">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368051" y="302636"/>
            <a:ext cx="430306" cy="125124"/>
          </a:xfrm>
          <a:prstGeom prst="rect">
            <a:avLst/>
          </a:prstGeom>
          <a:noFill/>
          <a:ln w="0" cmpd="sng">
            <a:noFill/>
            <a:prstDash val="solid"/>
          </a:ln>
        </p:spPr>
        <p:txBody>
          <a:bodyPr vert="horz" lIns="0" tIns="0" rIns="0" bIns="0" anchor="t"/>
          <a:lstStyle>
            <a:lvl1pPr marL="0" marR="0" indent="0" algn="l">
              <a:lnSpc>
                <a:spcPts val="955"/>
              </a:lnSpc>
              <a:spcAft>
                <a:spcPts val="0"/>
              </a:spcAft>
              <a:defRPr/>
            </a:lvl1pPr>
          </a:lstStyle>
          <a:p>
            <a:pPr marL="0" marR="0" indent="0" algn="l">
              <a:lnSpc>
                <a:spcPts val="1400"/>
              </a:lnSpc>
              <a:spcAft>
                <a:spcPts val="0"/>
              </a:spcAft>
            </a:pPr>
            <a:r>
              <a:rPr lang="en-US" sz="784" spc="-24">
                <a:solidFill>
                  <a:srgbClr val="888888"/>
                </a:solidFill>
                <a:latin typeface="Century Gothic" panose="02020603050405020304" pitchFamily="2"/>
              </a:rPr>
              <a:t>LEVEL 2 </a:t>
            </a:r>
          </a:p>
        </p:txBody>
      </p:sp>
      <p:sp>
        <p:nvSpPr>
          <p:cNvPr id="5" name="Text Placeholder 4"/>
          <p:cNvSpPr>
            <a:spLocks noGrp="1"/>
          </p:cNvSpPr>
          <p:nvPr>
            <p:ph type="body" idx="10"/>
          </p:nvPr>
        </p:nvSpPr>
        <p:spPr>
          <a:xfrm>
            <a:off x="5690597" y="1105333"/>
            <a:ext cx="244537" cy="34636"/>
          </a:xfrm>
          <a:prstGeom prst="rect">
            <a:avLst/>
          </a:prstGeom>
          <a:noFill/>
          <a:ln w="0" cmpd="sng">
            <a:noFill/>
            <a:prstDash val="solid"/>
          </a:ln>
        </p:spPr>
        <p:txBody>
          <a:bodyPr vert="horz" lIns="0" tIns="1270" rIns="0" bIns="0" anchor="t"/>
          <a:lstStyle>
            <a:lvl1pPr marL="0" marR="0" indent="0" algn="l">
              <a:lnSpc>
                <a:spcPts val="205"/>
              </a:lnSpc>
              <a:spcAft>
                <a:spcPts val="0"/>
              </a:spcAft>
              <a:defRPr/>
            </a:lvl1pPr>
          </a:lstStyle>
          <a:p>
            <a:pPr marL="0" marR="0" indent="0" algn="l">
              <a:lnSpc>
                <a:spcPts val="300"/>
              </a:lnSpc>
              <a:spcAft>
                <a:spcPts val="0"/>
              </a:spcAft>
            </a:pPr>
            <a:r>
              <a:rPr lang="en-US" sz="239" spc="0">
                <a:solidFill>
                  <a:srgbClr val="000000"/>
                </a:solidFill>
                <a:latin typeface="Arial" panose="02020603050405020304" pitchFamily="2"/>
              </a:rPr>
              <a:t>292' - 9 3/8" </a:t>
            </a:r>
          </a:p>
        </p:txBody>
      </p:sp>
      <p:sp>
        <p:nvSpPr>
          <p:cNvPr id="6" name="Text Placeholder 5"/>
          <p:cNvSpPr>
            <a:spLocks noGrp="1"/>
          </p:cNvSpPr>
          <p:nvPr>
            <p:ph type="body" idx="10"/>
          </p:nvPr>
        </p:nvSpPr>
        <p:spPr>
          <a:xfrm>
            <a:off x="3400114" y="1311420"/>
            <a:ext cx="43827" cy="60181"/>
          </a:xfrm>
          <a:prstGeom prst="rect">
            <a:avLst/>
          </a:prstGeom>
          <a:noFill/>
          <a:ln w="0" cmpd="sng">
            <a:noFill/>
            <a:prstDash val="solid"/>
          </a:ln>
        </p:spPr>
        <p:txBody>
          <a:bodyPr vert="horz" lIns="0" tIns="0" rIns="0" bIns="0" anchor="t"/>
          <a:lstStyle>
            <a:lvl1pPr marL="0" marR="0" indent="0" algn="l">
              <a:lnSpc>
                <a:spcPts val="477"/>
              </a:lnSpc>
              <a:spcAft>
                <a:spcPts val="0"/>
              </a:spcAft>
              <a:defRPr/>
            </a:lvl1pPr>
          </a:lstStyle>
          <a:p>
            <a:pPr marL="0" marR="0" indent="0" algn="l">
              <a:lnSpc>
                <a:spcPts val="700"/>
              </a:lnSpc>
              <a:spcAft>
                <a:spcPts val="0"/>
              </a:spcAft>
            </a:pPr>
            <a:r>
              <a:rPr lang="en-US" sz="409" spc="0">
                <a:solidFill>
                  <a:srgbClr val="000000"/>
                </a:solidFill>
                <a:latin typeface="Arial" panose="02020603050405020304" pitchFamily="2"/>
              </a:rPr>
              <a:t>1 </a:t>
            </a:r>
          </a:p>
        </p:txBody>
      </p:sp>
      <p:sp>
        <p:nvSpPr>
          <p:cNvPr id="7" name="Text Placeholder 6"/>
          <p:cNvSpPr>
            <a:spLocks noGrp="1"/>
          </p:cNvSpPr>
          <p:nvPr>
            <p:ph type="body" idx="10"/>
          </p:nvPr>
        </p:nvSpPr>
        <p:spPr>
          <a:xfrm>
            <a:off x="6959600" y="1604097"/>
            <a:ext cx="27392" cy="67974"/>
          </a:xfrm>
          <a:prstGeom prst="rect">
            <a:avLst/>
          </a:prstGeom>
          <a:noFill/>
          <a:ln w="0" cmpd="sng">
            <a:noFill/>
            <a:prstDash val="solid"/>
          </a:ln>
        </p:spPr>
        <p:txBody>
          <a:bodyPr vert="horz" lIns="0" tIns="1270" rIns="0" bIns="0" anchor="t"/>
          <a:lstStyle>
            <a:lvl1pPr marL="0" marR="0" indent="0" algn="l">
              <a:lnSpc>
                <a:spcPts val="273"/>
              </a:lnSpc>
              <a:spcBef>
                <a:spcPts val="0"/>
              </a:spcBef>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 </a:t>
            </a:r>
          </a:p>
          <a:p>
            <a:pPr marL="0" marR="0" indent="0" algn="l">
              <a:lnSpc>
                <a:spcPts val="400"/>
              </a:lnSpc>
              <a:spcBef>
                <a:spcPts val="0"/>
              </a:spcBef>
              <a:spcAft>
                <a:spcPts val="0"/>
              </a:spcAft>
            </a:pPr>
            <a:r>
              <a:rPr lang="en-US" sz="239" spc="0">
                <a:solidFill>
                  <a:srgbClr val="000000"/>
                </a:solidFill>
                <a:latin typeface="Arial" panose="02020603050405020304" pitchFamily="2"/>
              </a:rPr>
              <a:t>- </a:t>
            </a:r>
          </a:p>
        </p:txBody>
      </p:sp>
      <p:sp>
        <p:nvSpPr>
          <p:cNvPr id="8" name="Text Placeholder 7"/>
          <p:cNvSpPr>
            <a:spLocks noGrp="1"/>
          </p:cNvSpPr>
          <p:nvPr>
            <p:ph type="body" idx="10"/>
          </p:nvPr>
        </p:nvSpPr>
        <p:spPr>
          <a:xfrm>
            <a:off x="4585946" y="1693286"/>
            <a:ext cx="27392" cy="67974"/>
          </a:xfrm>
          <a:prstGeom prst="rect">
            <a:avLst/>
          </a:prstGeom>
          <a:noFill/>
          <a:ln w="0" cmpd="sng">
            <a:noFill/>
            <a:prstDash val="solid"/>
          </a:ln>
        </p:spPr>
        <p:txBody>
          <a:bodyPr vert="horz" lIns="0" tIns="1270" rIns="0" bIns="0" anchor="t"/>
          <a:lstStyle>
            <a:lvl1pPr marL="0" marR="0" indent="0" algn="l">
              <a:lnSpc>
                <a:spcPts val="273"/>
              </a:lnSpc>
              <a:spcBef>
                <a:spcPts val="0"/>
              </a:spcBef>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 </a:t>
            </a:r>
          </a:p>
          <a:p>
            <a:pPr marL="0" marR="0" indent="0" algn="l">
              <a:lnSpc>
                <a:spcPts val="400"/>
              </a:lnSpc>
              <a:spcBef>
                <a:spcPts val="0"/>
              </a:spcBef>
              <a:spcAft>
                <a:spcPts val="0"/>
              </a:spcAft>
            </a:pPr>
            <a:r>
              <a:rPr lang="en-US" sz="239" spc="0">
                <a:solidFill>
                  <a:srgbClr val="000000"/>
                </a:solidFill>
                <a:latin typeface="Arial" panose="02020603050405020304" pitchFamily="2"/>
              </a:rPr>
              <a:t>- </a:t>
            </a:r>
          </a:p>
        </p:txBody>
      </p:sp>
      <p:sp>
        <p:nvSpPr>
          <p:cNvPr id="9" name="Text Placeholder 8"/>
          <p:cNvSpPr>
            <a:spLocks noGrp="1"/>
          </p:cNvSpPr>
          <p:nvPr>
            <p:ph type="body" idx="10"/>
          </p:nvPr>
        </p:nvSpPr>
        <p:spPr>
          <a:xfrm>
            <a:off x="7272369" y="1699346"/>
            <a:ext cx="631016" cy="42430"/>
          </a:xfrm>
          <a:prstGeom prst="rect">
            <a:avLst/>
          </a:prstGeom>
          <a:noFill/>
          <a:ln w="0" cmpd="sng">
            <a:noFill/>
            <a:prstDash val="solid"/>
          </a:ln>
        </p:spPr>
        <p:txBody>
          <a:bodyPr vert="horz" lIns="0" tIns="6350" rIns="0" bIns="0" anchor="t"/>
          <a:lstStyle>
            <a:lvl1pPr marL="0" marR="0" indent="0" algn="l">
              <a:lnSpc>
                <a:spcPts val="136"/>
              </a:lnSpc>
              <a:spcBef>
                <a:spcPts val="0"/>
              </a:spcBef>
              <a:spcAft>
                <a:spcPts val="0"/>
              </a:spcAft>
              <a:defRPr/>
            </a:lvl1pPr>
          </a:lstStyle>
          <a:p>
            <a:pPr marL="0" marR="0" indent="0" algn="r">
              <a:lnSpc>
                <a:spcPts val="200"/>
              </a:lnSpc>
              <a:spcAft>
                <a:spcPts val="0"/>
              </a:spcAft>
            </a:pPr>
            <a:r>
              <a:rPr lang="en-US" sz="205" b="1" spc="-31">
                <a:solidFill>
                  <a:srgbClr val="000000"/>
                </a:solidFill>
                <a:latin typeface="Arial" panose="02020603050405020304" pitchFamily="2"/>
              </a:rPr>
              <a:t>UNIT D2 </a:t>
            </a:r>
          </a:p>
          <a:p>
            <a:pPr marL="0" marR="0" indent="0" algn="l">
              <a:lnSpc>
                <a:spcPts val="200"/>
              </a:lnSpc>
              <a:spcBef>
                <a:spcPts val="0"/>
              </a:spcBef>
              <a:spcAft>
                <a:spcPts val="0"/>
              </a:spcAft>
            </a:pPr>
            <a:r>
              <a:rPr lang="en-US" sz="205" b="1" spc="-37">
                <a:solidFill>
                  <a:srgbClr val="000000"/>
                </a:solidFill>
                <a:latin typeface="Arial" panose="02020603050405020304" pitchFamily="2"/>
              </a:rPr>
              <a:t>UNIT B3-ALT </a:t>
            </a:r>
          </a:p>
        </p:txBody>
      </p:sp>
      <p:sp>
        <p:nvSpPr>
          <p:cNvPr id="10" name="Text Placeholder 9"/>
          <p:cNvSpPr>
            <a:spLocks noGrp="1"/>
          </p:cNvSpPr>
          <p:nvPr>
            <p:ph type="body" idx="10"/>
          </p:nvPr>
        </p:nvSpPr>
        <p:spPr>
          <a:xfrm>
            <a:off x="3615267" y="1992457"/>
            <a:ext cx="172820"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E2 </a:t>
            </a:r>
          </a:p>
        </p:txBody>
      </p:sp>
      <p:sp>
        <p:nvSpPr>
          <p:cNvPr id="11" name="Text Placeholder 10"/>
          <p:cNvSpPr>
            <a:spLocks noGrp="1"/>
          </p:cNvSpPr>
          <p:nvPr>
            <p:ph type="body" idx="10"/>
          </p:nvPr>
        </p:nvSpPr>
        <p:spPr>
          <a:xfrm>
            <a:off x="7078134" y="2179493"/>
            <a:ext cx="106082"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MEP </a:t>
            </a:r>
          </a:p>
        </p:txBody>
      </p:sp>
      <p:sp>
        <p:nvSpPr>
          <p:cNvPr id="12" name="Text Placeholder 11"/>
          <p:cNvSpPr>
            <a:spLocks noGrp="1"/>
          </p:cNvSpPr>
          <p:nvPr>
            <p:ph type="body" idx="10"/>
          </p:nvPr>
        </p:nvSpPr>
        <p:spPr>
          <a:xfrm>
            <a:off x="4352863" y="2405929"/>
            <a:ext cx="106082"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MEP </a:t>
            </a:r>
          </a:p>
        </p:txBody>
      </p:sp>
      <p:sp>
        <p:nvSpPr>
          <p:cNvPr id="13" name="Text Placeholder 12"/>
          <p:cNvSpPr>
            <a:spLocks noGrp="1"/>
          </p:cNvSpPr>
          <p:nvPr>
            <p:ph type="body" idx="10"/>
          </p:nvPr>
        </p:nvSpPr>
        <p:spPr>
          <a:xfrm>
            <a:off x="4596902" y="2414155"/>
            <a:ext cx="105584"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MEP </a:t>
            </a:r>
          </a:p>
        </p:txBody>
      </p:sp>
      <p:sp>
        <p:nvSpPr>
          <p:cNvPr id="14" name="Text Placeholder 13"/>
          <p:cNvSpPr>
            <a:spLocks noGrp="1"/>
          </p:cNvSpPr>
          <p:nvPr>
            <p:ph type="body" idx="10"/>
          </p:nvPr>
        </p:nvSpPr>
        <p:spPr>
          <a:xfrm>
            <a:off x="6985996" y="2431040"/>
            <a:ext cx="192243"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A1 A </a:t>
            </a:r>
          </a:p>
        </p:txBody>
      </p:sp>
      <p:sp>
        <p:nvSpPr>
          <p:cNvPr id="15" name="Text Placeholder 14"/>
          <p:cNvSpPr>
            <a:spLocks noGrp="1"/>
          </p:cNvSpPr>
          <p:nvPr>
            <p:ph type="body" idx="10"/>
          </p:nvPr>
        </p:nvSpPr>
        <p:spPr>
          <a:xfrm>
            <a:off x="3605804" y="2597295"/>
            <a:ext cx="19174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B1 A </a:t>
            </a:r>
          </a:p>
        </p:txBody>
      </p:sp>
      <p:sp>
        <p:nvSpPr>
          <p:cNvPr id="16" name="Text Placeholder 15"/>
          <p:cNvSpPr>
            <a:spLocks noGrp="1"/>
          </p:cNvSpPr>
          <p:nvPr>
            <p:ph type="body" idx="10"/>
          </p:nvPr>
        </p:nvSpPr>
        <p:spPr>
          <a:xfrm>
            <a:off x="5300631" y="2634962"/>
            <a:ext cx="242047"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126' - 4 1/4" </a:t>
            </a:r>
          </a:p>
        </p:txBody>
      </p:sp>
      <p:sp>
        <p:nvSpPr>
          <p:cNvPr id="17" name="Text Placeholder 16"/>
          <p:cNvSpPr>
            <a:spLocks noGrp="1"/>
          </p:cNvSpPr>
          <p:nvPr>
            <p:ph type="body" idx="10"/>
          </p:nvPr>
        </p:nvSpPr>
        <p:spPr>
          <a:xfrm>
            <a:off x="4179545" y="2642755"/>
            <a:ext cx="172820"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S4 </a:t>
            </a:r>
          </a:p>
        </p:txBody>
      </p:sp>
      <p:sp>
        <p:nvSpPr>
          <p:cNvPr id="18" name="Text Placeholder 17"/>
          <p:cNvSpPr>
            <a:spLocks noGrp="1"/>
          </p:cNvSpPr>
          <p:nvPr>
            <p:ph type="body" idx="10"/>
          </p:nvPr>
        </p:nvSpPr>
        <p:spPr>
          <a:xfrm>
            <a:off x="7148855" y="2661805"/>
            <a:ext cx="191745"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A1 B </a:t>
            </a:r>
          </a:p>
        </p:txBody>
      </p:sp>
      <p:sp>
        <p:nvSpPr>
          <p:cNvPr id="19" name="Text Placeholder 18"/>
          <p:cNvSpPr>
            <a:spLocks noGrp="1"/>
          </p:cNvSpPr>
          <p:nvPr>
            <p:ph type="body" idx="10"/>
          </p:nvPr>
        </p:nvSpPr>
        <p:spPr>
          <a:xfrm>
            <a:off x="6952628" y="3158404"/>
            <a:ext cx="189753"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E1 B </a:t>
            </a:r>
          </a:p>
        </p:txBody>
      </p:sp>
      <p:sp>
        <p:nvSpPr>
          <p:cNvPr id="20" name="Text Placeholder 19"/>
          <p:cNvSpPr>
            <a:spLocks noGrp="1"/>
          </p:cNvSpPr>
          <p:nvPr>
            <p:ph type="body" idx="10"/>
          </p:nvPr>
        </p:nvSpPr>
        <p:spPr>
          <a:xfrm>
            <a:off x="3551020" y="3193473"/>
            <a:ext cx="19423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D1 A </a:t>
            </a:r>
          </a:p>
        </p:txBody>
      </p:sp>
      <p:sp>
        <p:nvSpPr>
          <p:cNvPr id="21" name="Text Placeholder 20"/>
          <p:cNvSpPr>
            <a:spLocks noGrp="1"/>
          </p:cNvSpPr>
          <p:nvPr>
            <p:ph type="body" idx="10"/>
          </p:nvPr>
        </p:nvSpPr>
        <p:spPr>
          <a:xfrm>
            <a:off x="4203451" y="3193473"/>
            <a:ext cx="19174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E1 C </a:t>
            </a:r>
          </a:p>
        </p:txBody>
      </p:sp>
      <p:sp>
        <p:nvSpPr>
          <p:cNvPr id="22" name="Text Placeholder 21"/>
          <p:cNvSpPr>
            <a:spLocks noGrp="1"/>
          </p:cNvSpPr>
          <p:nvPr>
            <p:ph type="body" idx="10"/>
          </p:nvPr>
        </p:nvSpPr>
        <p:spPr>
          <a:xfrm>
            <a:off x="3605804" y="3733800"/>
            <a:ext cx="191745"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B1 B </a:t>
            </a:r>
          </a:p>
        </p:txBody>
      </p:sp>
      <p:sp>
        <p:nvSpPr>
          <p:cNvPr id="23" name="Text Placeholder 22"/>
          <p:cNvSpPr>
            <a:spLocks noGrp="1"/>
          </p:cNvSpPr>
          <p:nvPr>
            <p:ph type="body" idx="10"/>
          </p:nvPr>
        </p:nvSpPr>
        <p:spPr>
          <a:xfrm>
            <a:off x="6880910" y="3756747"/>
            <a:ext cx="19174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S1 A </a:t>
            </a:r>
          </a:p>
        </p:txBody>
      </p:sp>
      <p:sp>
        <p:nvSpPr>
          <p:cNvPr id="24" name="Text Placeholder 23"/>
          <p:cNvSpPr>
            <a:spLocks noGrp="1"/>
          </p:cNvSpPr>
          <p:nvPr>
            <p:ph type="body" idx="10"/>
          </p:nvPr>
        </p:nvSpPr>
        <p:spPr>
          <a:xfrm>
            <a:off x="3895165" y="3852863"/>
            <a:ext cx="167839"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6' - 0" </a:t>
            </a:r>
          </a:p>
        </p:txBody>
      </p:sp>
      <p:sp>
        <p:nvSpPr>
          <p:cNvPr id="25" name="Text Placeholder 24"/>
          <p:cNvSpPr>
            <a:spLocks noGrp="1"/>
          </p:cNvSpPr>
          <p:nvPr>
            <p:ph type="body" idx="10"/>
          </p:nvPr>
        </p:nvSpPr>
        <p:spPr>
          <a:xfrm>
            <a:off x="4341408" y="3958504"/>
            <a:ext cx="2074831" cy="34636"/>
          </a:xfrm>
          <a:prstGeom prst="rect">
            <a:avLst/>
          </a:prstGeom>
          <a:noFill/>
          <a:ln w="0" cmpd="sng">
            <a:noFill/>
            <a:prstDash val="solid"/>
          </a:ln>
        </p:spPr>
        <p:txBody>
          <a:bodyPr vert="horz" lIns="0" tIns="1270" rIns="0" bIns="0" anchor="t"/>
          <a:lstStyle>
            <a:lvl1pPr marL="0" marR="0" indent="0" algn="l">
              <a:lnSpc>
                <a:spcPts val="273"/>
              </a:lnSpc>
              <a:spcAft>
                <a:spcPts val="0"/>
              </a:spcAft>
              <a:tabLst>
                <a:tab pos="374063" algn="l"/>
                <a:tab pos="623438" algn="l"/>
                <a:tab pos="997501" algn="l"/>
                <a:tab pos="1340392" algn="l"/>
                <a:tab pos="1807970" algn="r"/>
              </a:tabLst>
              <a:defRPr/>
            </a:lvl1pPr>
          </a:lstStyle>
          <a:p>
            <a:pPr marL="0" marR="0" indent="0" algn="l">
              <a:lnSpc>
                <a:spcPts val="400"/>
              </a:lnSpc>
              <a:spcAft>
                <a:spcPts val="0"/>
              </a:spcAft>
              <a:tabLst>
                <a:tab pos="548640" algn="l"/>
                <a:tab pos="914400" algn="l"/>
                <a:tab pos="1463040" algn="l"/>
                <a:tab pos="1965960" algn="l"/>
                <a:tab pos="2651760" algn="r"/>
              </a:tabLst>
            </a:pPr>
            <a:r>
              <a:rPr lang="en-US" sz="239" spc="0">
                <a:solidFill>
                  <a:srgbClr val="000000"/>
                </a:solidFill>
                <a:latin typeface="Arial" panose="02020603050405020304" pitchFamily="2"/>
              </a:rPr>
              <a:t>4' - 8 1/8" 15' - 4 1/2" 21' - 11 1/2" 11' - 0" 42' - 0" 11' - 0" 41' - 11 1/2" </a:t>
            </a:r>
          </a:p>
        </p:txBody>
      </p:sp>
      <p:sp>
        <p:nvSpPr>
          <p:cNvPr id="26" name="Text Placeholder 25"/>
          <p:cNvSpPr>
            <a:spLocks noGrp="1"/>
          </p:cNvSpPr>
          <p:nvPr>
            <p:ph type="body" idx="10"/>
          </p:nvPr>
        </p:nvSpPr>
        <p:spPr>
          <a:xfrm>
            <a:off x="7430746" y="3956339"/>
            <a:ext cx="19174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D1 D </a:t>
            </a:r>
          </a:p>
        </p:txBody>
      </p:sp>
      <p:sp>
        <p:nvSpPr>
          <p:cNvPr id="27" name="Text Placeholder 26"/>
          <p:cNvSpPr>
            <a:spLocks noGrp="1"/>
          </p:cNvSpPr>
          <p:nvPr>
            <p:ph type="body" idx="10"/>
          </p:nvPr>
        </p:nvSpPr>
        <p:spPr>
          <a:xfrm>
            <a:off x="3605804" y="4149437"/>
            <a:ext cx="172820"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A2 </a:t>
            </a:r>
          </a:p>
        </p:txBody>
      </p:sp>
      <p:sp>
        <p:nvSpPr>
          <p:cNvPr id="28" name="Text Placeholder 27"/>
          <p:cNvSpPr>
            <a:spLocks noGrp="1"/>
          </p:cNvSpPr>
          <p:nvPr>
            <p:ph type="body" idx="10"/>
          </p:nvPr>
        </p:nvSpPr>
        <p:spPr>
          <a:xfrm>
            <a:off x="4050553" y="4170218"/>
            <a:ext cx="172820"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E5 </a:t>
            </a:r>
          </a:p>
        </p:txBody>
      </p:sp>
      <p:sp>
        <p:nvSpPr>
          <p:cNvPr id="29" name="Text Placeholder 28"/>
          <p:cNvSpPr>
            <a:spLocks noGrp="1"/>
          </p:cNvSpPr>
          <p:nvPr>
            <p:ph type="body" idx="10"/>
          </p:nvPr>
        </p:nvSpPr>
        <p:spPr>
          <a:xfrm>
            <a:off x="5004298" y="4213947"/>
            <a:ext cx="191745"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D1 B </a:t>
            </a:r>
          </a:p>
        </p:txBody>
      </p:sp>
      <p:sp>
        <p:nvSpPr>
          <p:cNvPr id="30" name="Text Placeholder 29"/>
          <p:cNvSpPr>
            <a:spLocks noGrp="1"/>
          </p:cNvSpPr>
          <p:nvPr>
            <p:ph type="body" idx="10"/>
          </p:nvPr>
        </p:nvSpPr>
        <p:spPr>
          <a:xfrm>
            <a:off x="5845985" y="4213947"/>
            <a:ext cx="191745"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D1 C </a:t>
            </a:r>
          </a:p>
        </p:txBody>
      </p:sp>
      <p:sp>
        <p:nvSpPr>
          <p:cNvPr id="31" name="Text Placeholder 30"/>
          <p:cNvSpPr>
            <a:spLocks noGrp="1"/>
          </p:cNvSpPr>
          <p:nvPr>
            <p:ph type="body" idx="10"/>
          </p:nvPr>
        </p:nvSpPr>
        <p:spPr>
          <a:xfrm>
            <a:off x="6697134" y="4259840"/>
            <a:ext cx="174812"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D3 </a:t>
            </a:r>
          </a:p>
        </p:txBody>
      </p:sp>
      <p:sp>
        <p:nvSpPr>
          <p:cNvPr id="32" name="Text Placeholder 31"/>
          <p:cNvSpPr>
            <a:spLocks noGrp="1"/>
          </p:cNvSpPr>
          <p:nvPr>
            <p:ph type="body" idx="10"/>
          </p:nvPr>
        </p:nvSpPr>
        <p:spPr>
          <a:xfrm>
            <a:off x="4008718" y="4313959"/>
            <a:ext cx="105584"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MEP </a:t>
            </a:r>
          </a:p>
        </p:txBody>
      </p:sp>
      <p:sp>
        <p:nvSpPr>
          <p:cNvPr id="33" name="Text Placeholder 32"/>
          <p:cNvSpPr>
            <a:spLocks noGrp="1"/>
          </p:cNvSpPr>
          <p:nvPr>
            <p:ph type="body" idx="10"/>
          </p:nvPr>
        </p:nvSpPr>
        <p:spPr>
          <a:xfrm>
            <a:off x="6963584" y="4363749"/>
            <a:ext cx="105584"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MEP </a:t>
            </a:r>
          </a:p>
        </p:txBody>
      </p:sp>
      <p:sp>
        <p:nvSpPr>
          <p:cNvPr id="34" name="Text Placeholder 33"/>
          <p:cNvSpPr>
            <a:spLocks noGrp="1"/>
          </p:cNvSpPr>
          <p:nvPr>
            <p:ph type="body" idx="10"/>
          </p:nvPr>
        </p:nvSpPr>
        <p:spPr>
          <a:xfrm>
            <a:off x="3794561" y="4461164"/>
            <a:ext cx="172820"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D6 </a:t>
            </a:r>
          </a:p>
        </p:txBody>
      </p:sp>
      <p:sp>
        <p:nvSpPr>
          <p:cNvPr id="35" name="Text Placeholder 34"/>
          <p:cNvSpPr>
            <a:spLocks noGrp="1"/>
          </p:cNvSpPr>
          <p:nvPr>
            <p:ph type="body" idx="10"/>
          </p:nvPr>
        </p:nvSpPr>
        <p:spPr>
          <a:xfrm>
            <a:off x="4965949" y="4694093"/>
            <a:ext cx="192243"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E1 A </a:t>
            </a:r>
          </a:p>
        </p:txBody>
      </p:sp>
      <p:sp>
        <p:nvSpPr>
          <p:cNvPr id="36" name="Text Placeholder 35"/>
          <p:cNvSpPr>
            <a:spLocks noGrp="1"/>
          </p:cNvSpPr>
          <p:nvPr>
            <p:ph type="body" idx="10"/>
          </p:nvPr>
        </p:nvSpPr>
        <p:spPr>
          <a:xfrm>
            <a:off x="5646769" y="4694093"/>
            <a:ext cx="877047" cy="29874"/>
          </a:xfrm>
          <a:prstGeom prst="rect">
            <a:avLst/>
          </a:prstGeom>
          <a:noFill/>
          <a:ln w="0" cmpd="sng">
            <a:noFill/>
            <a:prstDash val="solid"/>
          </a:ln>
        </p:spPr>
        <p:txBody>
          <a:bodyPr vert="horz" lIns="0" tIns="6350" rIns="0" bIns="0" anchor="t"/>
          <a:lstStyle>
            <a:lvl1pPr marL="0" marR="0" indent="0" algn="l">
              <a:lnSpc>
                <a:spcPts val="136"/>
              </a:lnSpc>
              <a:spcAft>
                <a:spcPts val="0"/>
              </a:spcAft>
              <a:tabLst>
                <a:tab pos="779297" algn="r"/>
              </a:tabLst>
              <a:defRPr/>
            </a:lvl1pPr>
          </a:lstStyle>
          <a:p>
            <a:pPr marL="0" marR="0" indent="0" algn="l">
              <a:lnSpc>
                <a:spcPts val="200"/>
              </a:lnSpc>
              <a:spcAft>
                <a:spcPts val="0"/>
              </a:spcAft>
              <a:tabLst>
                <a:tab pos="1143000" algn="r"/>
              </a:tabLst>
            </a:pPr>
            <a:r>
              <a:rPr lang="en-US" sz="205" b="1" spc="0">
                <a:solidFill>
                  <a:srgbClr val="000000"/>
                </a:solidFill>
                <a:latin typeface="Arial" panose="02020603050405020304" pitchFamily="2"/>
              </a:rPr>
              <a:t>UNIT B2 UNIT B1 C </a:t>
            </a:r>
          </a:p>
        </p:txBody>
      </p:sp>
      <p:sp>
        <p:nvSpPr>
          <p:cNvPr id="37" name="Text Placeholder 36"/>
          <p:cNvSpPr>
            <a:spLocks noGrp="1"/>
          </p:cNvSpPr>
          <p:nvPr>
            <p:ph type="body" idx="10"/>
          </p:nvPr>
        </p:nvSpPr>
        <p:spPr>
          <a:xfrm>
            <a:off x="7213102" y="4694093"/>
            <a:ext cx="172820"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E3 </a:t>
            </a:r>
          </a:p>
        </p:txBody>
      </p:sp>
      <p:sp>
        <p:nvSpPr>
          <p:cNvPr id="38" name="Text Placeholder 37"/>
          <p:cNvSpPr>
            <a:spLocks noGrp="1"/>
          </p:cNvSpPr>
          <p:nvPr>
            <p:ph type="body" idx="10"/>
          </p:nvPr>
        </p:nvSpPr>
        <p:spPr>
          <a:xfrm>
            <a:off x="3166036" y="4744749"/>
            <a:ext cx="43827" cy="60181"/>
          </a:xfrm>
          <a:prstGeom prst="rect">
            <a:avLst/>
          </a:prstGeom>
          <a:noFill/>
          <a:ln w="0" cmpd="sng">
            <a:noFill/>
            <a:prstDash val="solid"/>
          </a:ln>
        </p:spPr>
        <p:txBody>
          <a:bodyPr vert="horz" lIns="0" tIns="0" rIns="0" bIns="0" anchor="t"/>
          <a:lstStyle>
            <a:lvl1pPr marL="0" marR="0" indent="0" algn="l">
              <a:lnSpc>
                <a:spcPts val="409"/>
              </a:lnSpc>
              <a:spcAft>
                <a:spcPts val="0"/>
              </a:spcAft>
              <a:defRPr/>
            </a:lvl1pPr>
          </a:lstStyle>
          <a:p>
            <a:pPr marL="0" marR="0" indent="0" algn="l">
              <a:lnSpc>
                <a:spcPts val="600"/>
              </a:lnSpc>
              <a:spcAft>
                <a:spcPts val="0"/>
              </a:spcAft>
            </a:pPr>
            <a:r>
              <a:rPr lang="en-US" sz="409" spc="0">
                <a:solidFill>
                  <a:srgbClr val="000000"/>
                </a:solidFill>
                <a:latin typeface="Arial" panose="02020603050405020304" pitchFamily="2"/>
              </a:rPr>
              <a:t>1 </a:t>
            </a:r>
          </a:p>
        </p:txBody>
      </p:sp>
      <p:sp>
        <p:nvSpPr>
          <p:cNvPr id="39" name="Text Placeholder 38"/>
          <p:cNvSpPr>
            <a:spLocks noGrp="1"/>
          </p:cNvSpPr>
          <p:nvPr>
            <p:ph type="body" idx="10"/>
          </p:nvPr>
        </p:nvSpPr>
        <p:spPr>
          <a:xfrm>
            <a:off x="3160059" y="4906674"/>
            <a:ext cx="103592" cy="60181"/>
          </a:xfrm>
          <a:prstGeom prst="rect">
            <a:avLst/>
          </a:prstGeom>
          <a:noFill/>
          <a:ln w="0" cmpd="sng">
            <a:noFill/>
            <a:prstDash val="solid"/>
          </a:ln>
        </p:spPr>
        <p:txBody>
          <a:bodyPr vert="horz" lIns="0" tIns="0" rIns="0" bIns="0" anchor="t"/>
          <a:lstStyle>
            <a:lvl1pPr marL="0" marR="0" indent="0" algn="l">
              <a:lnSpc>
                <a:spcPts val="409"/>
              </a:lnSpc>
              <a:spcAft>
                <a:spcPts val="0"/>
              </a:spcAft>
              <a:defRPr/>
            </a:lvl1pPr>
          </a:lstStyle>
          <a:p>
            <a:pPr marL="0" marR="0" indent="0" algn="l">
              <a:lnSpc>
                <a:spcPts val="600"/>
              </a:lnSpc>
              <a:spcAft>
                <a:spcPts val="0"/>
              </a:spcAft>
            </a:pPr>
            <a:r>
              <a:rPr lang="en-US" sz="409" spc="0">
                <a:solidFill>
                  <a:srgbClr val="000000"/>
                </a:solidFill>
                <a:latin typeface="Arial" panose="02020603050405020304" pitchFamily="2"/>
              </a:rPr>
              <a:t>A </a:t>
            </a:r>
          </a:p>
        </p:txBody>
      </p:sp>
      <p:sp>
        <p:nvSpPr>
          <p:cNvPr id="40" name="Text Placeholder 39"/>
          <p:cNvSpPr>
            <a:spLocks noGrp="1"/>
          </p:cNvSpPr>
          <p:nvPr>
            <p:ph type="body" idx="10"/>
          </p:nvPr>
        </p:nvSpPr>
        <p:spPr>
          <a:xfrm>
            <a:off x="3486275" y="5006254"/>
            <a:ext cx="167839"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5' - 4" </a:t>
            </a:r>
          </a:p>
        </p:txBody>
      </p:sp>
      <p:sp>
        <p:nvSpPr>
          <p:cNvPr id="41" name="Text Placeholder 40"/>
          <p:cNvSpPr>
            <a:spLocks noGrp="1"/>
          </p:cNvSpPr>
          <p:nvPr>
            <p:ph type="body" idx="10"/>
          </p:nvPr>
        </p:nvSpPr>
        <p:spPr>
          <a:xfrm>
            <a:off x="3690969" y="5006254"/>
            <a:ext cx="1417918" cy="34636"/>
          </a:xfrm>
          <a:prstGeom prst="rect">
            <a:avLst/>
          </a:prstGeom>
          <a:noFill/>
          <a:ln w="0" cmpd="sng">
            <a:noFill/>
            <a:prstDash val="solid"/>
          </a:ln>
        </p:spPr>
        <p:txBody>
          <a:bodyPr vert="horz" lIns="0" tIns="1270" rIns="0" bIns="0" anchor="t"/>
          <a:lstStyle>
            <a:lvl1pPr marL="0" marR="0" indent="0" algn="l">
              <a:lnSpc>
                <a:spcPts val="273"/>
              </a:lnSpc>
              <a:spcAft>
                <a:spcPts val="0"/>
              </a:spcAft>
              <a:tabLst>
                <a:tab pos="561094" algn="l"/>
                <a:tab pos="1246876" algn="r"/>
              </a:tabLst>
              <a:defRPr/>
            </a:lvl1pPr>
          </a:lstStyle>
          <a:p>
            <a:pPr marL="0" marR="0" indent="0" algn="l">
              <a:lnSpc>
                <a:spcPts val="400"/>
              </a:lnSpc>
              <a:spcAft>
                <a:spcPts val="0"/>
              </a:spcAft>
              <a:tabLst>
                <a:tab pos="822960" algn="l"/>
                <a:tab pos="1828800" algn="r"/>
              </a:tabLst>
            </a:pPr>
            <a:r>
              <a:rPr lang="en-US" sz="239" spc="0">
                <a:solidFill>
                  <a:srgbClr val="000000"/>
                </a:solidFill>
                <a:latin typeface="Arial" panose="02020603050405020304" pitchFamily="2"/>
              </a:rPr>
              <a:t>15' - 2" 71' - 3 3/8" 13' - 3" </a:t>
            </a:r>
          </a:p>
        </p:txBody>
      </p:sp>
      <p:sp>
        <p:nvSpPr>
          <p:cNvPr id="42" name="Text Placeholder 41"/>
          <p:cNvSpPr>
            <a:spLocks noGrp="1"/>
          </p:cNvSpPr>
          <p:nvPr>
            <p:ph type="body" idx="10"/>
          </p:nvPr>
        </p:nvSpPr>
        <p:spPr>
          <a:xfrm>
            <a:off x="5315075" y="5006254"/>
            <a:ext cx="184773"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30' - 8" </a:t>
            </a:r>
          </a:p>
        </p:txBody>
      </p:sp>
      <p:sp>
        <p:nvSpPr>
          <p:cNvPr id="43" name="Text Placeholder 42"/>
          <p:cNvSpPr>
            <a:spLocks noGrp="1"/>
          </p:cNvSpPr>
          <p:nvPr>
            <p:ph type="body" idx="10"/>
          </p:nvPr>
        </p:nvSpPr>
        <p:spPr>
          <a:xfrm>
            <a:off x="5642784" y="5006254"/>
            <a:ext cx="182282"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11' - 0" </a:t>
            </a:r>
          </a:p>
        </p:txBody>
      </p:sp>
      <p:sp>
        <p:nvSpPr>
          <p:cNvPr id="44" name="Text Placeholder 43"/>
          <p:cNvSpPr>
            <a:spLocks noGrp="1"/>
          </p:cNvSpPr>
          <p:nvPr>
            <p:ph type="body" idx="10"/>
          </p:nvPr>
        </p:nvSpPr>
        <p:spPr>
          <a:xfrm>
            <a:off x="5993902" y="5006254"/>
            <a:ext cx="230094" cy="34636"/>
          </a:xfrm>
          <a:prstGeom prst="rect">
            <a:avLst/>
          </a:prstGeom>
          <a:noFill/>
          <a:ln w="0" cmpd="sng">
            <a:noFill/>
            <a:prstDash val="solid"/>
          </a:ln>
        </p:spPr>
        <p:txBody>
          <a:bodyPr vert="horz" lIns="0" tIns="1270" rIns="0" bIns="0" anchor="t"/>
          <a:lstStyle>
            <a:lvl1pPr marL="0" marR="0" indent="0" algn="ctr">
              <a:lnSpc>
                <a:spcPts val="273"/>
              </a:lnSpc>
              <a:spcAft>
                <a:spcPts val="0"/>
              </a:spcAft>
              <a:defRPr/>
            </a:lvl1pPr>
          </a:lstStyle>
          <a:p>
            <a:pPr marL="0" marR="0" indent="0" algn="ctr">
              <a:lnSpc>
                <a:spcPts val="400"/>
              </a:lnSpc>
              <a:spcAft>
                <a:spcPts val="0"/>
              </a:spcAft>
            </a:pPr>
            <a:r>
              <a:rPr lang="en-US" sz="239" spc="0">
                <a:solidFill>
                  <a:srgbClr val="000000"/>
                </a:solidFill>
                <a:latin typeface="Arial" panose="02020603050405020304" pitchFamily="2"/>
              </a:rPr>
              <a:t>37' - 3 1/4" </a:t>
            </a:r>
          </a:p>
        </p:txBody>
      </p:sp>
      <p:sp>
        <p:nvSpPr>
          <p:cNvPr id="45" name="Text Placeholder 44"/>
          <p:cNvSpPr>
            <a:spLocks noGrp="1"/>
          </p:cNvSpPr>
          <p:nvPr>
            <p:ph type="body" idx="10"/>
          </p:nvPr>
        </p:nvSpPr>
        <p:spPr>
          <a:xfrm>
            <a:off x="6395820" y="5006254"/>
            <a:ext cx="182282"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11' - 0" </a:t>
            </a:r>
          </a:p>
        </p:txBody>
      </p:sp>
      <p:sp>
        <p:nvSpPr>
          <p:cNvPr id="46" name="Text Placeholder 45"/>
          <p:cNvSpPr>
            <a:spLocks noGrp="1"/>
          </p:cNvSpPr>
          <p:nvPr>
            <p:ph type="body" idx="10"/>
          </p:nvPr>
        </p:nvSpPr>
        <p:spPr>
          <a:xfrm>
            <a:off x="6938184" y="5006254"/>
            <a:ext cx="228102"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61' - 7 7/8" </a:t>
            </a:r>
          </a:p>
        </p:txBody>
      </p:sp>
      <p:sp>
        <p:nvSpPr>
          <p:cNvPr id="47" name="Text Placeholder 46"/>
          <p:cNvSpPr>
            <a:spLocks noGrp="1"/>
          </p:cNvSpPr>
          <p:nvPr>
            <p:ph type="body" idx="10"/>
          </p:nvPr>
        </p:nvSpPr>
        <p:spPr>
          <a:xfrm>
            <a:off x="5408208" y="5059940"/>
            <a:ext cx="244537"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256' - 7 3/8" </a:t>
            </a:r>
          </a:p>
        </p:txBody>
      </p:sp>
      <p:sp>
        <p:nvSpPr>
          <p:cNvPr id="48" name="Text Placeholder 47"/>
          <p:cNvSpPr>
            <a:spLocks noGrp="1"/>
          </p:cNvSpPr>
          <p:nvPr>
            <p:ph type="body" idx="10"/>
          </p:nvPr>
        </p:nvSpPr>
        <p:spPr>
          <a:xfrm>
            <a:off x="2827867" y="5584248"/>
            <a:ext cx="103094" cy="60181"/>
          </a:xfrm>
          <a:prstGeom prst="rect">
            <a:avLst/>
          </a:prstGeom>
          <a:noFill/>
          <a:ln w="0" cmpd="sng">
            <a:noFill/>
            <a:prstDash val="solid"/>
          </a:ln>
        </p:spPr>
        <p:txBody>
          <a:bodyPr vert="horz" lIns="0" tIns="0" rIns="0" bIns="0" anchor="t"/>
          <a:lstStyle>
            <a:lvl1pPr marL="0" marR="0" indent="0" algn="l">
              <a:lnSpc>
                <a:spcPts val="477"/>
              </a:lnSpc>
              <a:spcAft>
                <a:spcPts val="0"/>
              </a:spcAft>
              <a:defRPr/>
            </a:lvl1pPr>
          </a:lstStyle>
          <a:p>
            <a:pPr marL="0" marR="0" indent="0" algn="l">
              <a:lnSpc>
                <a:spcPts val="700"/>
              </a:lnSpc>
              <a:spcAft>
                <a:spcPts val="0"/>
              </a:spcAft>
            </a:pPr>
            <a:r>
              <a:rPr lang="en-US" sz="409" spc="0">
                <a:solidFill>
                  <a:srgbClr val="000000"/>
                </a:solidFill>
                <a:latin typeface="Arial" panose="02020603050405020304" pitchFamily="2"/>
              </a:rPr>
              <a:t>A </a:t>
            </a:r>
          </a:p>
        </p:txBody>
      </p:sp>
      <p:sp>
        <p:nvSpPr>
          <p:cNvPr id="49" name="Text Placeholder 48"/>
          <p:cNvSpPr>
            <a:spLocks noGrp="1"/>
          </p:cNvSpPr>
          <p:nvPr>
            <p:ph type="body" idx="10"/>
          </p:nvPr>
        </p:nvSpPr>
        <p:spPr>
          <a:xfrm>
            <a:off x="4429561" y="2830657"/>
            <a:ext cx="44325" cy="455035"/>
          </a:xfrm>
          <a:prstGeom prst="rect">
            <a:avLst/>
          </a:prstGeom>
          <a:noFill/>
          <a:ln w="0" cmpd="sng">
            <a:noFill/>
            <a:prstDash val="solid"/>
          </a:ln>
        </p:spPr>
        <p:txBody>
          <a:bodyPr vert="vert270" lIns="0" tIns="0" rIns="21590" bIns="0" anchor="t"/>
          <a:lstStyle>
            <a:lvl1pPr marL="0" marR="0" indent="0" algn="l">
              <a:lnSpc>
                <a:spcPts val="136"/>
              </a:lnSpc>
              <a:spcAft>
                <a:spcPts val="0"/>
              </a:spcAft>
              <a:defRPr/>
            </a:lvl1pPr>
          </a:lstStyle>
          <a:p>
            <a:pPr marL="0" marR="0" indent="0" algn="l">
              <a:lnSpc>
                <a:spcPts val="200"/>
              </a:lnSpc>
              <a:spcAft>
                <a:spcPts val="0"/>
              </a:spcAft>
            </a:pPr>
            <a:r>
              <a:rPr lang="en-US" sz="239" spc="55">
                <a:solidFill>
                  <a:srgbClr val="000000"/>
                </a:solidFill>
                <a:latin typeface="Arial" panose="02020603050405020304" pitchFamily="2"/>
              </a:rPr>
              <a:t>11' - 0"42' - 9 1/2" </a:t>
            </a:r>
          </a:p>
        </p:txBody>
      </p:sp>
      <p:sp>
        <p:nvSpPr>
          <p:cNvPr id="50" name="Text Placeholder 49"/>
          <p:cNvSpPr>
            <a:spLocks noGrp="1"/>
          </p:cNvSpPr>
          <p:nvPr>
            <p:ph type="body" idx="10"/>
          </p:nvPr>
        </p:nvSpPr>
        <p:spPr>
          <a:xfrm>
            <a:off x="4430557" y="3641148"/>
            <a:ext cx="43329" cy="74468"/>
          </a:xfrm>
          <a:prstGeom prst="rect">
            <a:avLst/>
          </a:prstGeom>
          <a:noFill/>
          <a:ln w="0" cmpd="sng">
            <a:noFill/>
            <a:prstDash val="solid"/>
          </a:ln>
        </p:spPr>
        <p:txBody>
          <a:bodyPr vert="vert270" lIns="0" tIns="0" rIns="20320" bIns="0" anchor="t"/>
          <a:lstStyle>
            <a:lvl1pPr marL="0" marR="0" indent="0" algn="l">
              <a:lnSpc>
                <a:spcPts val="136"/>
              </a:lnSpc>
              <a:spcAft>
                <a:spcPts val="0"/>
              </a:spcAft>
              <a:defRPr/>
            </a:lvl1pPr>
          </a:lstStyle>
          <a:p>
            <a:pPr marL="0" marR="0" indent="0" algn="l">
              <a:lnSpc>
                <a:spcPts val="200"/>
              </a:lnSpc>
              <a:spcAft>
                <a:spcPts val="0"/>
              </a:spcAft>
            </a:pPr>
            <a:r>
              <a:rPr lang="en-US" sz="239" spc="-41">
                <a:solidFill>
                  <a:srgbClr val="000000"/>
                </a:solidFill>
                <a:latin typeface="Arial" panose="02020603050405020304" pitchFamily="2"/>
              </a:rPr>
              <a:t>52' - 0" </a:t>
            </a:r>
          </a:p>
        </p:txBody>
      </p:sp>
      <p:sp>
        <p:nvSpPr>
          <p:cNvPr id="51" name="Text Placeholder 50"/>
          <p:cNvSpPr>
            <a:spLocks noGrp="1"/>
          </p:cNvSpPr>
          <p:nvPr>
            <p:ph type="body" idx="10"/>
          </p:nvPr>
        </p:nvSpPr>
        <p:spPr>
          <a:xfrm>
            <a:off x="5719483" y="4462030"/>
            <a:ext cx="42831" cy="60181"/>
          </a:xfrm>
          <a:prstGeom prst="rect">
            <a:avLst/>
          </a:prstGeom>
          <a:noFill/>
          <a:ln w="0" cmpd="sng">
            <a:noFill/>
            <a:prstDash val="solid"/>
          </a:ln>
        </p:spPr>
        <p:txBody>
          <a:bodyPr vert="vert270" lIns="0" tIns="0" rIns="19685" bIns="0" anchor="t"/>
          <a:lstStyle>
            <a:lvl1pPr marL="0" marR="0" indent="0" algn="l">
              <a:lnSpc>
                <a:spcPts val="136"/>
              </a:lnSpc>
              <a:spcAft>
                <a:spcPts val="0"/>
              </a:spcAft>
              <a:defRPr/>
            </a:lvl1pPr>
          </a:lstStyle>
          <a:p>
            <a:pPr marL="0" marR="0" indent="0" algn="l">
              <a:lnSpc>
                <a:spcPts val="200"/>
              </a:lnSpc>
              <a:spcAft>
                <a:spcPts val="0"/>
              </a:spcAft>
            </a:pPr>
            <a:r>
              <a:rPr lang="en-US" sz="239" spc="-41">
                <a:solidFill>
                  <a:srgbClr val="000000"/>
                </a:solidFill>
                <a:latin typeface="Arial" panose="02020603050405020304" pitchFamily="2"/>
              </a:rPr>
              <a:t>6' - 0" </a:t>
            </a:r>
          </a:p>
        </p:txBody>
      </p:sp>
      <p:sp>
        <p:nvSpPr>
          <p:cNvPr id="52" name="Text Placeholder 51"/>
          <p:cNvSpPr>
            <a:spLocks noGrp="1"/>
          </p:cNvSpPr>
          <p:nvPr>
            <p:ph type="body" idx="10"/>
          </p:nvPr>
        </p:nvSpPr>
        <p:spPr>
          <a:xfrm>
            <a:off x="4430557" y="4062846"/>
            <a:ext cx="44824" cy="72736"/>
          </a:xfrm>
          <a:prstGeom prst="rect">
            <a:avLst/>
          </a:prstGeom>
          <a:noFill/>
          <a:ln w="0" cmpd="sng">
            <a:noFill/>
            <a:prstDash val="solid"/>
          </a:ln>
        </p:spPr>
        <p:txBody>
          <a:bodyPr vert="vert270" lIns="0" tIns="0" rIns="20320" bIns="0" anchor="t"/>
          <a:lstStyle>
            <a:lvl1pPr marL="0" marR="0" indent="0" algn="l">
              <a:lnSpc>
                <a:spcPts val="205"/>
              </a:lnSpc>
              <a:spcAft>
                <a:spcPts val="14"/>
              </a:spcAft>
              <a:defRPr/>
            </a:lvl1pPr>
          </a:lstStyle>
          <a:p>
            <a:pPr marL="0" marR="0" indent="0" algn="l">
              <a:lnSpc>
                <a:spcPts val="300"/>
              </a:lnSpc>
              <a:spcAft>
                <a:spcPts val="20"/>
              </a:spcAft>
            </a:pPr>
            <a:r>
              <a:rPr lang="en-US" sz="239" spc="-44">
                <a:solidFill>
                  <a:srgbClr val="000000"/>
                </a:solidFill>
                <a:latin typeface="Arial" panose="02020603050405020304" pitchFamily="2"/>
              </a:rPr>
              <a:t>10' - 1" </a:t>
            </a:r>
          </a:p>
        </p:txBody>
      </p:sp>
      <p:sp>
        <p:nvSpPr>
          <p:cNvPr id="53" name="Text Placeholder 52"/>
          <p:cNvSpPr>
            <a:spLocks noGrp="1"/>
          </p:cNvSpPr>
          <p:nvPr>
            <p:ph type="body" idx="10"/>
          </p:nvPr>
        </p:nvSpPr>
        <p:spPr>
          <a:xfrm>
            <a:off x="2947396" y="1220066"/>
            <a:ext cx="107576" cy="3586595"/>
          </a:xfrm>
          <a:prstGeom prst="rect">
            <a:avLst/>
          </a:prstGeom>
          <a:noFill/>
          <a:ln w="0" cmpd="sng">
            <a:noFill/>
            <a:prstDash val="solid"/>
          </a:ln>
        </p:spPr>
        <p:txBody>
          <a:bodyPr vert="vert270" lIns="0" tIns="0" rIns="21590" bIns="0" anchor="t"/>
          <a:lstStyle>
            <a:lvl1pPr marL="0" marR="0" indent="0" algn="l">
              <a:lnSpc>
                <a:spcPts val="136"/>
              </a:lnSpc>
              <a:spcBef>
                <a:spcPts val="245"/>
              </a:spcBef>
              <a:spcAft>
                <a:spcPts val="0"/>
              </a:spcAft>
              <a:tabLst>
                <a:tab pos="155859" algn="l"/>
                <a:tab pos="311719" algn="l"/>
                <a:tab pos="685782" algn="l"/>
                <a:tab pos="997501" algn="l"/>
                <a:tab pos="1278048" algn="l"/>
                <a:tab pos="1558595" algn="l"/>
                <a:tab pos="1870314" algn="l"/>
                <a:tab pos="2150861" algn="l"/>
                <a:tab pos="2680783" algn="l"/>
                <a:tab pos="3179533" algn="l"/>
                <a:tab pos="3615940" algn="r"/>
              </a:tabLst>
              <a:defRPr/>
            </a:lvl1pPr>
          </a:lstStyle>
          <a:p>
            <a:pPr marL="2240280" marR="0" indent="0" algn="l">
              <a:lnSpc>
                <a:spcPts val="300"/>
              </a:lnSpc>
              <a:spcAft>
                <a:spcPts val="0"/>
              </a:spcAft>
            </a:pPr>
            <a:r>
              <a:rPr lang="en-US" sz="239" spc="-27">
                <a:solidFill>
                  <a:srgbClr val="000000"/>
                </a:solidFill>
                <a:latin typeface="Arial" panose="02020603050405020304" pitchFamily="2"/>
              </a:rPr>
              <a:t>247' - 5 1/4" </a:t>
            </a:r>
          </a:p>
          <a:p>
            <a:pPr marL="0" marR="0" indent="0" algn="l">
              <a:lnSpc>
                <a:spcPts val="200"/>
              </a:lnSpc>
              <a:spcBef>
                <a:spcPts val="360"/>
              </a:spcBef>
              <a:spcAft>
                <a:spcPts val="0"/>
              </a:spcAft>
              <a:tabLst>
                <a:tab pos="228600" algn="l"/>
                <a:tab pos="457200" algn="l"/>
                <a:tab pos="1005840" algn="l"/>
                <a:tab pos="1463040" algn="l"/>
                <a:tab pos="1874520" algn="l"/>
                <a:tab pos="2286000" algn="l"/>
                <a:tab pos="2743200" algn="l"/>
                <a:tab pos="3154680" algn="l"/>
                <a:tab pos="3931920" algn="l"/>
                <a:tab pos="4663440" algn="l"/>
                <a:tab pos="5303520" algn="r"/>
              </a:tabLst>
            </a:pPr>
            <a:r>
              <a:rPr lang="en-US" sz="239" spc="-38692">
                <a:solidFill>
                  <a:srgbClr val="000000"/>
                </a:solidFill>
                <a:latin typeface="Arial" panose="02020603050405020304" pitchFamily="2"/>
              </a:rPr>
              <a:t>20' - 6 5/8" 2' - 5 3/4" 20' - 9 1/4" 32' - 0" 11' - 0" 32' - 0" 11' - 0" 32' - 0" 11' - 0" 69' - 11" 2' - 8 2' 5/8"- 0" 37' - 9 3/8" </a:t>
            </a:r>
          </a:p>
        </p:txBody>
      </p:sp>
      <p:sp>
        <p:nvSpPr>
          <p:cNvPr id="54" name="Text Placeholder 53"/>
          <p:cNvSpPr>
            <a:spLocks noGrp="1"/>
          </p:cNvSpPr>
          <p:nvPr>
            <p:ph type="body" idx="10"/>
          </p:nvPr>
        </p:nvSpPr>
        <p:spPr>
          <a:xfrm>
            <a:off x="3317938" y="1159452"/>
            <a:ext cx="4800600" cy="34636"/>
          </a:xfrm>
          <a:prstGeom prst="rect">
            <a:avLst/>
          </a:prstGeom>
          <a:noFill/>
          <a:ln w="0" cmpd="sng">
            <a:noFill/>
            <a:prstDash val="solid"/>
          </a:ln>
        </p:spPr>
        <p:txBody>
          <a:bodyPr vert="horz" lIns="0" tIns="1270" rIns="0" bIns="0" anchor="t"/>
          <a:lstStyle>
            <a:lvl1pPr marL="0" marR="0" indent="0" algn="l">
              <a:lnSpc>
                <a:spcPts val="273"/>
              </a:lnSpc>
              <a:spcAft>
                <a:spcPts val="0"/>
              </a:spcAft>
              <a:tabLst>
                <a:tab pos="155859" algn="l"/>
                <a:tab pos="467578" algn="l"/>
                <a:tab pos="716954" algn="l"/>
                <a:tab pos="935157" algn="l"/>
                <a:tab pos="1371563" algn="l"/>
                <a:tab pos="1963829" algn="l"/>
                <a:tab pos="2556095" algn="l"/>
                <a:tab pos="2774299" algn="l"/>
                <a:tab pos="2961330" algn="l"/>
                <a:tab pos="3117190" algn="l"/>
                <a:tab pos="3678284" algn="l"/>
                <a:tab pos="4177034" algn="r"/>
              </a:tabLst>
              <a:defRPr/>
            </a:lvl1pPr>
          </a:lstStyle>
          <a:p>
            <a:pPr marL="0" marR="0" indent="0" algn="l">
              <a:lnSpc>
                <a:spcPts val="400"/>
              </a:lnSpc>
              <a:spcAft>
                <a:spcPts val="0"/>
              </a:spcAft>
              <a:tabLst>
                <a:tab pos="228600" algn="l"/>
                <a:tab pos="685800" algn="l"/>
                <a:tab pos="1051560" algn="l"/>
                <a:tab pos="1371600" algn="l"/>
                <a:tab pos="2011680" algn="l"/>
                <a:tab pos="2880360" algn="l"/>
                <a:tab pos="3749040" algn="l"/>
                <a:tab pos="4069080" algn="l"/>
                <a:tab pos="4343400" algn="l"/>
                <a:tab pos="4572000" algn="l"/>
                <a:tab pos="5394960" algn="l"/>
                <a:tab pos="6126480" algn="r"/>
              </a:tabLst>
            </a:pPr>
            <a:r>
              <a:rPr lang="en-US" sz="239" spc="0">
                <a:solidFill>
                  <a:srgbClr val="000000"/>
                </a:solidFill>
                <a:latin typeface="Arial" panose="02020603050405020304" pitchFamily="2"/>
              </a:rPr>
              <a:t>21' - 9" 2' - 0" 15' - 5 1/8" 12' - 0" 27' - 0" 2' - 08"' - 0 1/4" 10' - 6 1/2" 29' - 4 3/8" 55' - 0" 31' - 0" 3' - 6 7/8" 22' - 0" 2' - 11 1/48' - 4 7/84"' - 2 3/4" 57' - 3 3/8" 2' - 0" </a:t>
            </a:r>
          </a:p>
        </p:txBody>
      </p:sp>
      <p:sp>
        <p:nvSpPr>
          <p:cNvPr id="55" name="Text Placeholder 54"/>
          <p:cNvSpPr>
            <a:spLocks noGrp="1"/>
          </p:cNvSpPr>
          <p:nvPr>
            <p:ph type="body" idx="10"/>
          </p:nvPr>
        </p:nvSpPr>
        <p:spPr>
          <a:xfrm>
            <a:off x="7478557" y="2759219"/>
            <a:ext cx="349624" cy="613930"/>
          </a:xfrm>
          <a:prstGeom prst="rect">
            <a:avLst/>
          </a:prstGeom>
          <a:noFill/>
          <a:ln w="0" cmpd="sng">
            <a:noFill/>
            <a:prstDash val="solid"/>
          </a:ln>
        </p:spPr>
        <p:txBody>
          <a:bodyPr vert="horz" lIns="0" tIns="6350" rIns="0" bIns="0" anchor="t"/>
          <a:lstStyle>
            <a:lvl1pPr marL="0" marR="0" indent="0" algn="l">
              <a:lnSpc>
                <a:spcPts val="205"/>
              </a:lnSpc>
              <a:spcBef>
                <a:spcPts val="4398"/>
              </a:spcBef>
              <a:spcAft>
                <a:spcPts val="0"/>
              </a:spcAft>
              <a:defRPr/>
            </a:lvl1pPr>
          </a:lstStyle>
          <a:p>
            <a:pPr marL="0" marR="0" indent="0" algn="r">
              <a:lnSpc>
                <a:spcPts val="300"/>
              </a:lnSpc>
              <a:spcAft>
                <a:spcPts val="0"/>
              </a:spcAft>
            </a:pPr>
            <a:r>
              <a:rPr lang="en-US" sz="205" b="1" spc="0">
                <a:solidFill>
                  <a:srgbClr val="000000"/>
                </a:solidFill>
                <a:latin typeface="Arial" panose="02020603050405020304" pitchFamily="2"/>
              </a:rPr>
              <a:t>UNIT D1 E </a:t>
            </a:r>
          </a:p>
          <a:p>
            <a:pPr marL="0" marR="0" indent="0" algn="l">
              <a:lnSpc>
                <a:spcPts val="300"/>
              </a:lnSpc>
              <a:spcBef>
                <a:spcPts val="6450"/>
              </a:spcBef>
              <a:spcAft>
                <a:spcPts val="0"/>
              </a:spcAft>
            </a:pPr>
            <a:r>
              <a:rPr lang="en-US" sz="205" b="1" spc="0">
                <a:solidFill>
                  <a:srgbClr val="000000"/>
                </a:solidFill>
                <a:latin typeface="Arial" panose="02020603050405020304" pitchFamily="2"/>
              </a:rPr>
              <a:t>UNIT B1 D </a:t>
            </a:r>
          </a:p>
        </p:txBody>
      </p:sp>
      <p:sp>
        <p:nvSpPr>
          <p:cNvPr id="56" name="Text Placeholder 55"/>
          <p:cNvSpPr>
            <a:spLocks noGrp="1"/>
          </p:cNvSpPr>
          <p:nvPr>
            <p:ph type="body" idx="10"/>
          </p:nvPr>
        </p:nvSpPr>
        <p:spPr>
          <a:xfrm>
            <a:off x="4874310" y="6382183"/>
            <a:ext cx="3411569" cy="146339"/>
          </a:xfrm>
          <a:prstGeom prst="rect">
            <a:avLst/>
          </a:prstGeom>
          <a:noFill/>
          <a:ln w="0" cmpd="sng">
            <a:noFill/>
            <a:prstDash val="solid"/>
          </a:ln>
        </p:spPr>
        <p:txBody>
          <a:bodyPr vert="horz" lIns="0" tIns="4445" rIns="0" bIns="0" anchor="t"/>
          <a:lstStyle>
            <a:lvl1pPr marL="0" marR="0" indent="0" algn="l">
              <a:lnSpc>
                <a:spcPts val="955"/>
              </a:lnSpc>
              <a:spcAft>
                <a:spcPts val="133"/>
              </a:spcAft>
              <a:defRPr/>
            </a:lvl1pPr>
          </a:lstStyle>
          <a:p>
            <a:pPr marL="0" marR="0" indent="0" algn="l">
              <a:lnSpc>
                <a:spcPts val="1400"/>
              </a:lnSpc>
              <a:spcAft>
                <a:spcPts val="195"/>
              </a:spcAft>
            </a:pPr>
            <a:r>
              <a:rPr lang="en-US" sz="750" spc="27">
                <a:solidFill>
                  <a:srgbClr val="888888"/>
                </a:solidFill>
                <a:latin typeface="Tahoma" panose="02020603050405020304" pitchFamily="2"/>
              </a:rPr>
              <a:t>The Wesley Campus Plan: The Standard at Wesley</a:t>
            </a:r>
            <a:r>
              <a:rPr lang="en-US" sz="784" spc="27">
                <a:solidFill>
                  <a:srgbClr val="000000"/>
                </a:solidFill>
                <a:latin typeface="Century Gothic" panose="02020603050405020304" pitchFamily="2"/>
              </a:rPr>
              <a:t> I </a:t>
            </a:r>
            <a:r>
              <a:rPr lang="en-US" sz="750" spc="27">
                <a:solidFill>
                  <a:srgbClr val="000000"/>
                </a:solidFill>
                <a:latin typeface="Tahoma" panose="02020603050405020304" pitchFamily="2"/>
              </a:rPr>
              <a:t>02.11.2025 </a:t>
            </a:r>
          </a:p>
        </p:txBody>
      </p:sp>
    </p:spTree>
    <p:extLst>
      <p:ext uri="{BB962C8B-B14F-4D97-AF65-F5344CB8AC3E}">
        <p14:creationId xmlns:p14="http://schemas.microsoft.com/office/powerpoint/2010/main" val="33498126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layout 16">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368051" y="293976"/>
            <a:ext cx="557306" cy="134216"/>
          </a:xfrm>
          <a:prstGeom prst="rect">
            <a:avLst/>
          </a:prstGeom>
          <a:noFill/>
          <a:ln w="0" cmpd="sng">
            <a:noFill/>
            <a:prstDash val="solid"/>
          </a:ln>
        </p:spPr>
        <p:txBody>
          <a:bodyPr vert="horz" lIns="0" tIns="9525" rIns="0" bIns="0" anchor="t"/>
          <a:lstStyle>
            <a:lvl1pPr marL="0" marR="0" indent="0" algn="l">
              <a:lnSpc>
                <a:spcPts val="955"/>
              </a:lnSpc>
              <a:spcAft>
                <a:spcPts val="0"/>
              </a:spcAft>
              <a:defRPr/>
            </a:lvl1pPr>
          </a:lstStyle>
          <a:p>
            <a:pPr marL="0" marR="0" indent="0" algn="l">
              <a:lnSpc>
                <a:spcPts val="1400"/>
              </a:lnSpc>
              <a:spcAft>
                <a:spcPts val="0"/>
              </a:spcAft>
            </a:pPr>
            <a:r>
              <a:rPr lang="en-US" sz="852" spc="-37">
                <a:solidFill>
                  <a:srgbClr val="888888"/>
                </a:solidFill>
                <a:latin typeface="Century Gothic" panose="02020603050405020304" pitchFamily="2"/>
              </a:rPr>
              <a:t>LEVEL 3-5 </a:t>
            </a:r>
          </a:p>
        </p:txBody>
      </p:sp>
      <p:sp>
        <p:nvSpPr>
          <p:cNvPr id="5" name="Text Placeholder 4"/>
          <p:cNvSpPr>
            <a:spLocks noGrp="1"/>
          </p:cNvSpPr>
          <p:nvPr>
            <p:ph type="body" idx="10"/>
          </p:nvPr>
        </p:nvSpPr>
        <p:spPr>
          <a:xfrm>
            <a:off x="2827867" y="5584248"/>
            <a:ext cx="103094" cy="60181"/>
          </a:xfrm>
          <a:prstGeom prst="rect">
            <a:avLst/>
          </a:prstGeom>
          <a:noFill/>
          <a:ln w="0" cmpd="sng">
            <a:noFill/>
            <a:prstDash val="solid"/>
          </a:ln>
        </p:spPr>
        <p:txBody>
          <a:bodyPr vert="horz" lIns="0" tIns="0" rIns="0" bIns="0" anchor="t"/>
          <a:lstStyle>
            <a:lvl1pPr marL="0" marR="0" indent="0" algn="l">
              <a:lnSpc>
                <a:spcPts val="477"/>
              </a:lnSpc>
              <a:spcAft>
                <a:spcPts val="0"/>
              </a:spcAft>
              <a:defRPr/>
            </a:lvl1pPr>
          </a:lstStyle>
          <a:p>
            <a:pPr marL="0" marR="0" indent="0" algn="l">
              <a:lnSpc>
                <a:spcPts val="700"/>
              </a:lnSpc>
              <a:spcAft>
                <a:spcPts val="0"/>
              </a:spcAft>
            </a:pPr>
            <a:r>
              <a:rPr lang="en-US" sz="409" spc="0">
                <a:solidFill>
                  <a:srgbClr val="000000"/>
                </a:solidFill>
                <a:latin typeface="Arial" panose="02020603050405020304" pitchFamily="2"/>
              </a:rPr>
              <a:t>A </a:t>
            </a:r>
          </a:p>
        </p:txBody>
      </p:sp>
      <p:sp>
        <p:nvSpPr>
          <p:cNvPr id="6" name="Text Placeholder 5"/>
          <p:cNvSpPr>
            <a:spLocks noGrp="1"/>
          </p:cNvSpPr>
          <p:nvPr>
            <p:ph type="body" idx="10"/>
          </p:nvPr>
        </p:nvSpPr>
        <p:spPr>
          <a:xfrm>
            <a:off x="2947396" y="1220066"/>
            <a:ext cx="107576" cy="3586595"/>
          </a:xfrm>
          <a:prstGeom prst="rect">
            <a:avLst/>
          </a:prstGeom>
          <a:noFill/>
          <a:ln w="0" cmpd="sng">
            <a:noFill/>
            <a:prstDash val="solid"/>
          </a:ln>
        </p:spPr>
        <p:txBody>
          <a:bodyPr vert="vert270" lIns="0" tIns="0" rIns="21590" bIns="0" anchor="t"/>
          <a:lstStyle>
            <a:lvl1pPr marL="0" marR="0" indent="0" algn="l">
              <a:lnSpc>
                <a:spcPts val="136"/>
              </a:lnSpc>
              <a:spcBef>
                <a:spcPts val="245"/>
              </a:spcBef>
              <a:spcAft>
                <a:spcPts val="0"/>
              </a:spcAft>
              <a:tabLst>
                <a:tab pos="155859" algn="l"/>
                <a:tab pos="311719" algn="l"/>
                <a:tab pos="685782" algn="l"/>
                <a:tab pos="997501" algn="l"/>
                <a:tab pos="1278048" algn="l"/>
                <a:tab pos="1558595" algn="l"/>
                <a:tab pos="1870314" algn="l"/>
                <a:tab pos="2150861" algn="l"/>
                <a:tab pos="2680783" algn="l"/>
                <a:tab pos="3179533" algn="l"/>
                <a:tab pos="3615940" algn="r"/>
              </a:tabLst>
              <a:defRPr/>
            </a:lvl1pPr>
          </a:lstStyle>
          <a:p>
            <a:pPr marL="2240280" marR="0" indent="0" algn="l">
              <a:lnSpc>
                <a:spcPts val="300"/>
              </a:lnSpc>
              <a:spcAft>
                <a:spcPts val="0"/>
              </a:spcAft>
            </a:pPr>
            <a:r>
              <a:rPr lang="en-US" sz="239" spc="-27">
                <a:solidFill>
                  <a:srgbClr val="000000"/>
                </a:solidFill>
                <a:latin typeface="Arial" panose="02020603050405020304" pitchFamily="2"/>
              </a:rPr>
              <a:t>247' - 5 1/4" </a:t>
            </a:r>
          </a:p>
          <a:p>
            <a:pPr marL="0" marR="0" indent="0" algn="l">
              <a:lnSpc>
                <a:spcPts val="200"/>
              </a:lnSpc>
              <a:spcBef>
                <a:spcPts val="360"/>
              </a:spcBef>
              <a:spcAft>
                <a:spcPts val="0"/>
              </a:spcAft>
              <a:tabLst>
                <a:tab pos="228600" algn="l"/>
                <a:tab pos="457200" algn="l"/>
                <a:tab pos="1005840" algn="l"/>
                <a:tab pos="1463040" algn="l"/>
                <a:tab pos="1874520" algn="l"/>
                <a:tab pos="2286000" algn="l"/>
                <a:tab pos="2743200" algn="l"/>
                <a:tab pos="3154680" algn="l"/>
                <a:tab pos="3931920" algn="l"/>
                <a:tab pos="4663440" algn="l"/>
                <a:tab pos="5303520" algn="r"/>
              </a:tabLst>
            </a:pPr>
            <a:r>
              <a:rPr lang="en-US" sz="239" spc="-38692">
                <a:solidFill>
                  <a:srgbClr val="000000"/>
                </a:solidFill>
                <a:latin typeface="Arial" panose="02020603050405020304" pitchFamily="2"/>
              </a:rPr>
              <a:t>20' - 6 5/8" 2' - 5 3/4" 20' - 9 1/4" 32' - 0" 11' - 0" 32' - 0" 11' - 0" 32' - 0" 11' - 0" 69' - 11" 2' - 8 2' 5/8"- 0" 37' - 9 3/8" </a:t>
            </a:r>
          </a:p>
        </p:txBody>
      </p:sp>
      <p:sp>
        <p:nvSpPr>
          <p:cNvPr id="7" name="Text Placeholder 6"/>
          <p:cNvSpPr>
            <a:spLocks noGrp="1"/>
          </p:cNvSpPr>
          <p:nvPr>
            <p:ph type="body" idx="10"/>
          </p:nvPr>
        </p:nvSpPr>
        <p:spPr>
          <a:xfrm>
            <a:off x="3166036" y="4744749"/>
            <a:ext cx="43827" cy="60181"/>
          </a:xfrm>
          <a:prstGeom prst="rect">
            <a:avLst/>
          </a:prstGeom>
          <a:noFill/>
          <a:ln w="0" cmpd="sng">
            <a:noFill/>
            <a:prstDash val="solid"/>
          </a:ln>
        </p:spPr>
        <p:txBody>
          <a:bodyPr vert="horz" lIns="0" tIns="0" rIns="0" bIns="0" anchor="t"/>
          <a:lstStyle>
            <a:lvl1pPr marL="0" marR="0" indent="0" algn="l">
              <a:lnSpc>
                <a:spcPts val="409"/>
              </a:lnSpc>
              <a:spcAft>
                <a:spcPts val="0"/>
              </a:spcAft>
              <a:defRPr/>
            </a:lvl1pPr>
          </a:lstStyle>
          <a:p>
            <a:pPr marL="0" marR="0" indent="0" algn="l">
              <a:lnSpc>
                <a:spcPts val="600"/>
              </a:lnSpc>
              <a:spcAft>
                <a:spcPts val="0"/>
              </a:spcAft>
            </a:pPr>
            <a:r>
              <a:rPr lang="en-US" sz="409" spc="0">
                <a:solidFill>
                  <a:srgbClr val="000000"/>
                </a:solidFill>
                <a:latin typeface="Arial" panose="02020603050405020304" pitchFamily="2"/>
              </a:rPr>
              <a:t>1 </a:t>
            </a:r>
          </a:p>
        </p:txBody>
      </p:sp>
      <p:sp>
        <p:nvSpPr>
          <p:cNvPr id="8" name="Text Placeholder 7"/>
          <p:cNvSpPr>
            <a:spLocks noGrp="1"/>
          </p:cNvSpPr>
          <p:nvPr>
            <p:ph type="body" idx="10"/>
          </p:nvPr>
        </p:nvSpPr>
        <p:spPr>
          <a:xfrm>
            <a:off x="3160059" y="4906674"/>
            <a:ext cx="103592" cy="60181"/>
          </a:xfrm>
          <a:prstGeom prst="rect">
            <a:avLst/>
          </a:prstGeom>
          <a:noFill/>
          <a:ln w="0" cmpd="sng">
            <a:noFill/>
            <a:prstDash val="solid"/>
          </a:ln>
        </p:spPr>
        <p:txBody>
          <a:bodyPr vert="horz" lIns="0" tIns="0" rIns="0" bIns="0" anchor="t"/>
          <a:lstStyle>
            <a:lvl1pPr marL="0" marR="0" indent="0" algn="l">
              <a:lnSpc>
                <a:spcPts val="409"/>
              </a:lnSpc>
              <a:spcAft>
                <a:spcPts val="0"/>
              </a:spcAft>
              <a:defRPr/>
            </a:lvl1pPr>
          </a:lstStyle>
          <a:p>
            <a:pPr marL="0" marR="0" indent="0" algn="l">
              <a:lnSpc>
                <a:spcPts val="600"/>
              </a:lnSpc>
              <a:spcAft>
                <a:spcPts val="0"/>
              </a:spcAft>
            </a:pPr>
            <a:r>
              <a:rPr lang="en-US" sz="409" spc="0">
                <a:solidFill>
                  <a:srgbClr val="000000"/>
                </a:solidFill>
                <a:latin typeface="Arial" panose="02020603050405020304" pitchFamily="2"/>
              </a:rPr>
              <a:t>A </a:t>
            </a:r>
          </a:p>
        </p:txBody>
      </p:sp>
      <p:sp>
        <p:nvSpPr>
          <p:cNvPr id="9" name="Text Placeholder 8"/>
          <p:cNvSpPr>
            <a:spLocks noGrp="1"/>
          </p:cNvSpPr>
          <p:nvPr>
            <p:ph type="body" idx="10"/>
          </p:nvPr>
        </p:nvSpPr>
        <p:spPr>
          <a:xfrm>
            <a:off x="3317938" y="1412731"/>
            <a:ext cx="1776506" cy="34636"/>
          </a:xfrm>
          <a:prstGeom prst="rect">
            <a:avLst/>
          </a:prstGeom>
          <a:noFill/>
          <a:ln w="0" cmpd="sng">
            <a:noFill/>
            <a:prstDash val="solid"/>
          </a:ln>
        </p:spPr>
        <p:txBody>
          <a:bodyPr vert="horz" lIns="0" tIns="1270" rIns="0" bIns="0" anchor="t"/>
          <a:lstStyle>
            <a:lvl1pPr marL="0" marR="0" indent="0" algn="l">
              <a:lnSpc>
                <a:spcPts val="273"/>
              </a:lnSpc>
              <a:spcAft>
                <a:spcPts val="0"/>
              </a:spcAft>
              <a:tabLst>
                <a:tab pos="155859" algn="l"/>
                <a:tab pos="654610" algn="l"/>
                <a:tab pos="966329" algn="l"/>
                <a:tab pos="1558595" algn="r"/>
              </a:tabLst>
              <a:defRPr/>
            </a:lvl1pPr>
          </a:lstStyle>
          <a:p>
            <a:pPr marL="0" marR="0" indent="0" algn="l">
              <a:lnSpc>
                <a:spcPts val="400"/>
              </a:lnSpc>
              <a:spcAft>
                <a:spcPts val="0"/>
              </a:spcAft>
              <a:tabLst>
                <a:tab pos="228600" algn="l"/>
                <a:tab pos="960120" algn="l"/>
                <a:tab pos="1417320" algn="l"/>
                <a:tab pos="2286000" algn="r"/>
              </a:tabLst>
            </a:pPr>
            <a:r>
              <a:rPr lang="en-US" sz="239" spc="0">
                <a:solidFill>
                  <a:srgbClr val="000000"/>
                </a:solidFill>
                <a:latin typeface="Arial" panose="02020603050405020304" pitchFamily="2"/>
              </a:rPr>
              <a:t>21' - 9" 2' - 0" 15' - 5 1/8" 41' - 0" 8' - 0 1/4" 9' - 10 7/8" 42' - 0" </a:t>
            </a:r>
          </a:p>
        </p:txBody>
      </p:sp>
      <p:sp>
        <p:nvSpPr>
          <p:cNvPr id="10" name="Text Placeholder 9"/>
          <p:cNvSpPr>
            <a:spLocks noGrp="1"/>
          </p:cNvSpPr>
          <p:nvPr>
            <p:ph type="body" idx="10"/>
          </p:nvPr>
        </p:nvSpPr>
        <p:spPr>
          <a:xfrm>
            <a:off x="3400114" y="1311420"/>
            <a:ext cx="43827" cy="60181"/>
          </a:xfrm>
          <a:prstGeom prst="rect">
            <a:avLst/>
          </a:prstGeom>
          <a:noFill/>
          <a:ln w="0" cmpd="sng">
            <a:noFill/>
            <a:prstDash val="solid"/>
          </a:ln>
        </p:spPr>
        <p:txBody>
          <a:bodyPr vert="horz" lIns="0" tIns="0" rIns="0" bIns="0" anchor="t"/>
          <a:lstStyle>
            <a:lvl1pPr marL="0" marR="0" indent="0" algn="l">
              <a:lnSpc>
                <a:spcPts val="477"/>
              </a:lnSpc>
              <a:spcAft>
                <a:spcPts val="0"/>
              </a:spcAft>
              <a:defRPr/>
            </a:lvl1pPr>
          </a:lstStyle>
          <a:p>
            <a:pPr marL="0" marR="0" indent="0" algn="l">
              <a:lnSpc>
                <a:spcPts val="700"/>
              </a:lnSpc>
              <a:spcAft>
                <a:spcPts val="0"/>
              </a:spcAft>
            </a:pPr>
            <a:r>
              <a:rPr lang="en-US" sz="409" spc="0">
                <a:solidFill>
                  <a:srgbClr val="000000"/>
                </a:solidFill>
                <a:latin typeface="Arial" panose="02020603050405020304" pitchFamily="2"/>
              </a:rPr>
              <a:t>1 </a:t>
            </a:r>
          </a:p>
        </p:txBody>
      </p:sp>
      <p:sp>
        <p:nvSpPr>
          <p:cNvPr id="11" name="Text Placeholder 10"/>
          <p:cNvSpPr>
            <a:spLocks noGrp="1"/>
          </p:cNvSpPr>
          <p:nvPr>
            <p:ph type="body" idx="10"/>
          </p:nvPr>
        </p:nvSpPr>
        <p:spPr>
          <a:xfrm>
            <a:off x="3486275" y="5006254"/>
            <a:ext cx="167839"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5' - 4" </a:t>
            </a:r>
          </a:p>
        </p:txBody>
      </p:sp>
      <p:sp>
        <p:nvSpPr>
          <p:cNvPr id="12" name="Text Placeholder 11"/>
          <p:cNvSpPr>
            <a:spLocks noGrp="1"/>
          </p:cNvSpPr>
          <p:nvPr>
            <p:ph type="body" idx="10"/>
          </p:nvPr>
        </p:nvSpPr>
        <p:spPr>
          <a:xfrm>
            <a:off x="3551020" y="3193473"/>
            <a:ext cx="19423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D1 A </a:t>
            </a:r>
          </a:p>
        </p:txBody>
      </p:sp>
      <p:sp>
        <p:nvSpPr>
          <p:cNvPr id="13" name="Text Placeholder 12"/>
          <p:cNvSpPr>
            <a:spLocks noGrp="1"/>
          </p:cNvSpPr>
          <p:nvPr>
            <p:ph type="body" idx="10"/>
          </p:nvPr>
        </p:nvSpPr>
        <p:spPr>
          <a:xfrm>
            <a:off x="3605804" y="2597295"/>
            <a:ext cx="19174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B1 A </a:t>
            </a:r>
          </a:p>
        </p:txBody>
      </p:sp>
      <p:sp>
        <p:nvSpPr>
          <p:cNvPr id="14" name="Text Placeholder 13"/>
          <p:cNvSpPr>
            <a:spLocks noGrp="1"/>
          </p:cNvSpPr>
          <p:nvPr>
            <p:ph type="body" idx="10"/>
          </p:nvPr>
        </p:nvSpPr>
        <p:spPr>
          <a:xfrm>
            <a:off x="3605804" y="3733800"/>
            <a:ext cx="191745"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B1 B </a:t>
            </a:r>
          </a:p>
        </p:txBody>
      </p:sp>
      <p:sp>
        <p:nvSpPr>
          <p:cNvPr id="15" name="Text Placeholder 14"/>
          <p:cNvSpPr>
            <a:spLocks noGrp="1"/>
          </p:cNvSpPr>
          <p:nvPr>
            <p:ph type="body" idx="10"/>
          </p:nvPr>
        </p:nvSpPr>
        <p:spPr>
          <a:xfrm>
            <a:off x="3605804" y="4149437"/>
            <a:ext cx="172820"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A2 </a:t>
            </a:r>
          </a:p>
        </p:txBody>
      </p:sp>
      <p:sp>
        <p:nvSpPr>
          <p:cNvPr id="16" name="Text Placeholder 15"/>
          <p:cNvSpPr>
            <a:spLocks noGrp="1"/>
          </p:cNvSpPr>
          <p:nvPr>
            <p:ph type="body" idx="10"/>
          </p:nvPr>
        </p:nvSpPr>
        <p:spPr>
          <a:xfrm>
            <a:off x="3615267" y="1992457"/>
            <a:ext cx="172820"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E2 </a:t>
            </a:r>
          </a:p>
        </p:txBody>
      </p:sp>
      <p:sp>
        <p:nvSpPr>
          <p:cNvPr id="17" name="Text Placeholder 16"/>
          <p:cNvSpPr>
            <a:spLocks noGrp="1"/>
          </p:cNvSpPr>
          <p:nvPr>
            <p:ph type="body" idx="10"/>
          </p:nvPr>
        </p:nvSpPr>
        <p:spPr>
          <a:xfrm>
            <a:off x="3654114" y="5006254"/>
            <a:ext cx="169831"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15' - 2" </a:t>
            </a:r>
          </a:p>
        </p:txBody>
      </p:sp>
      <p:sp>
        <p:nvSpPr>
          <p:cNvPr id="18" name="Text Placeholder 17"/>
          <p:cNvSpPr>
            <a:spLocks noGrp="1"/>
          </p:cNvSpPr>
          <p:nvPr>
            <p:ph type="body" idx="10"/>
          </p:nvPr>
        </p:nvSpPr>
        <p:spPr>
          <a:xfrm>
            <a:off x="3794561" y="4461164"/>
            <a:ext cx="172820"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D6 </a:t>
            </a:r>
          </a:p>
        </p:txBody>
      </p:sp>
      <p:sp>
        <p:nvSpPr>
          <p:cNvPr id="19" name="Text Placeholder 18"/>
          <p:cNvSpPr>
            <a:spLocks noGrp="1"/>
          </p:cNvSpPr>
          <p:nvPr>
            <p:ph type="body" idx="10"/>
          </p:nvPr>
        </p:nvSpPr>
        <p:spPr>
          <a:xfrm>
            <a:off x="3895165" y="3852863"/>
            <a:ext cx="167839"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6' - 0" </a:t>
            </a:r>
          </a:p>
        </p:txBody>
      </p:sp>
      <p:sp>
        <p:nvSpPr>
          <p:cNvPr id="20" name="Text Placeholder 19"/>
          <p:cNvSpPr>
            <a:spLocks noGrp="1"/>
          </p:cNvSpPr>
          <p:nvPr>
            <p:ph type="body" idx="10"/>
          </p:nvPr>
        </p:nvSpPr>
        <p:spPr>
          <a:xfrm>
            <a:off x="4008718" y="4313959"/>
            <a:ext cx="105584"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MEP </a:t>
            </a:r>
          </a:p>
        </p:txBody>
      </p:sp>
      <p:sp>
        <p:nvSpPr>
          <p:cNvPr id="21" name="Text Placeholder 20"/>
          <p:cNvSpPr>
            <a:spLocks noGrp="1"/>
          </p:cNvSpPr>
          <p:nvPr>
            <p:ph type="body" idx="10"/>
          </p:nvPr>
        </p:nvSpPr>
        <p:spPr>
          <a:xfrm>
            <a:off x="4050553" y="4170218"/>
            <a:ext cx="172820"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E5 </a:t>
            </a:r>
          </a:p>
        </p:txBody>
      </p:sp>
      <p:sp>
        <p:nvSpPr>
          <p:cNvPr id="22" name="Text Placeholder 21"/>
          <p:cNvSpPr>
            <a:spLocks noGrp="1"/>
          </p:cNvSpPr>
          <p:nvPr>
            <p:ph type="body" idx="10"/>
          </p:nvPr>
        </p:nvSpPr>
        <p:spPr>
          <a:xfrm>
            <a:off x="4097369" y="2096366"/>
            <a:ext cx="105584"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MEP </a:t>
            </a:r>
          </a:p>
        </p:txBody>
      </p:sp>
      <p:sp>
        <p:nvSpPr>
          <p:cNvPr id="23" name="Text Placeholder 22"/>
          <p:cNvSpPr>
            <a:spLocks noGrp="1"/>
          </p:cNvSpPr>
          <p:nvPr>
            <p:ph type="body" idx="10"/>
          </p:nvPr>
        </p:nvSpPr>
        <p:spPr>
          <a:xfrm>
            <a:off x="4151157" y="1657783"/>
            <a:ext cx="170329"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C1 </a:t>
            </a:r>
          </a:p>
        </p:txBody>
      </p:sp>
      <p:sp>
        <p:nvSpPr>
          <p:cNvPr id="24" name="Text Placeholder 23"/>
          <p:cNvSpPr>
            <a:spLocks noGrp="1"/>
          </p:cNvSpPr>
          <p:nvPr>
            <p:ph type="body" idx="10"/>
          </p:nvPr>
        </p:nvSpPr>
        <p:spPr>
          <a:xfrm>
            <a:off x="4179545" y="2642755"/>
            <a:ext cx="172820"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A3 </a:t>
            </a:r>
          </a:p>
        </p:txBody>
      </p:sp>
      <p:sp>
        <p:nvSpPr>
          <p:cNvPr id="25" name="Text Placeholder 24"/>
          <p:cNvSpPr>
            <a:spLocks noGrp="1"/>
          </p:cNvSpPr>
          <p:nvPr>
            <p:ph type="body" idx="10"/>
          </p:nvPr>
        </p:nvSpPr>
        <p:spPr>
          <a:xfrm>
            <a:off x="4203451" y="3193473"/>
            <a:ext cx="19174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E1 C </a:t>
            </a:r>
          </a:p>
        </p:txBody>
      </p:sp>
      <p:sp>
        <p:nvSpPr>
          <p:cNvPr id="26" name="Text Placeholder 25"/>
          <p:cNvSpPr>
            <a:spLocks noGrp="1"/>
          </p:cNvSpPr>
          <p:nvPr>
            <p:ph type="body" idx="10"/>
          </p:nvPr>
        </p:nvSpPr>
        <p:spPr>
          <a:xfrm>
            <a:off x="4341408" y="3960668"/>
            <a:ext cx="2074831" cy="34636"/>
          </a:xfrm>
          <a:prstGeom prst="rect">
            <a:avLst/>
          </a:prstGeom>
          <a:noFill/>
          <a:ln w="0" cmpd="sng">
            <a:noFill/>
            <a:prstDash val="solid"/>
          </a:ln>
        </p:spPr>
        <p:txBody>
          <a:bodyPr vert="horz" lIns="0" tIns="1270" rIns="0" bIns="0" anchor="t"/>
          <a:lstStyle>
            <a:lvl1pPr marL="0" marR="0" indent="0" algn="l">
              <a:lnSpc>
                <a:spcPts val="205"/>
              </a:lnSpc>
              <a:spcAft>
                <a:spcPts val="0"/>
              </a:spcAft>
              <a:tabLst>
                <a:tab pos="374063" algn="l"/>
                <a:tab pos="623438" algn="l"/>
                <a:tab pos="997501" algn="l"/>
                <a:tab pos="1340392" algn="l"/>
                <a:tab pos="1807970" algn="r"/>
              </a:tabLst>
              <a:defRPr/>
            </a:lvl1pPr>
          </a:lstStyle>
          <a:p>
            <a:pPr marL="0" marR="0" indent="0" algn="l">
              <a:lnSpc>
                <a:spcPts val="300"/>
              </a:lnSpc>
              <a:spcAft>
                <a:spcPts val="0"/>
              </a:spcAft>
              <a:tabLst>
                <a:tab pos="548640" algn="l"/>
                <a:tab pos="914400" algn="l"/>
                <a:tab pos="1463040" algn="l"/>
                <a:tab pos="1965960" algn="l"/>
                <a:tab pos="2651760" algn="r"/>
              </a:tabLst>
            </a:pPr>
            <a:r>
              <a:rPr lang="en-US" sz="239" spc="0">
                <a:solidFill>
                  <a:srgbClr val="000000"/>
                </a:solidFill>
                <a:latin typeface="Arial" panose="02020603050405020304" pitchFamily="2"/>
              </a:rPr>
              <a:t>4' - 8 1/8" 15' - 4 1/2" 21' - 11 1/2" 11' - 0" 42' - 0" 11' - 0" 41' - 11 1/2" </a:t>
            </a:r>
          </a:p>
        </p:txBody>
      </p:sp>
      <p:sp>
        <p:nvSpPr>
          <p:cNvPr id="27" name="Text Placeholder 26"/>
          <p:cNvSpPr>
            <a:spLocks noGrp="1"/>
          </p:cNvSpPr>
          <p:nvPr>
            <p:ph type="body" idx="10"/>
          </p:nvPr>
        </p:nvSpPr>
        <p:spPr>
          <a:xfrm>
            <a:off x="4292102" y="5006254"/>
            <a:ext cx="227604"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71' - 3 3/8" </a:t>
            </a:r>
          </a:p>
        </p:txBody>
      </p:sp>
      <p:sp>
        <p:nvSpPr>
          <p:cNvPr id="28" name="Text Placeholder 27"/>
          <p:cNvSpPr>
            <a:spLocks noGrp="1"/>
          </p:cNvSpPr>
          <p:nvPr>
            <p:ph type="body" idx="10"/>
          </p:nvPr>
        </p:nvSpPr>
        <p:spPr>
          <a:xfrm>
            <a:off x="4429561" y="2830657"/>
            <a:ext cx="44325" cy="455035"/>
          </a:xfrm>
          <a:prstGeom prst="rect">
            <a:avLst/>
          </a:prstGeom>
          <a:noFill/>
          <a:ln w="0" cmpd="sng">
            <a:noFill/>
            <a:prstDash val="solid"/>
          </a:ln>
        </p:spPr>
        <p:txBody>
          <a:bodyPr vert="vert270" lIns="0" tIns="0" rIns="21590" bIns="0" anchor="t"/>
          <a:lstStyle>
            <a:lvl1pPr marL="0" marR="0" indent="0" algn="l">
              <a:lnSpc>
                <a:spcPts val="136"/>
              </a:lnSpc>
              <a:spcAft>
                <a:spcPts val="0"/>
              </a:spcAft>
              <a:defRPr/>
            </a:lvl1pPr>
          </a:lstStyle>
          <a:p>
            <a:pPr marL="0" marR="0" indent="0" algn="l">
              <a:lnSpc>
                <a:spcPts val="200"/>
              </a:lnSpc>
              <a:spcAft>
                <a:spcPts val="0"/>
              </a:spcAft>
            </a:pPr>
            <a:r>
              <a:rPr lang="en-US" sz="239" spc="55">
                <a:solidFill>
                  <a:srgbClr val="000000"/>
                </a:solidFill>
                <a:latin typeface="Arial" panose="02020603050405020304" pitchFamily="2"/>
              </a:rPr>
              <a:t>11' - 0"42' - 9 1/2" </a:t>
            </a:r>
          </a:p>
        </p:txBody>
      </p:sp>
      <p:sp>
        <p:nvSpPr>
          <p:cNvPr id="29" name="Text Placeholder 28"/>
          <p:cNvSpPr>
            <a:spLocks noGrp="1"/>
          </p:cNvSpPr>
          <p:nvPr>
            <p:ph type="body" idx="10"/>
          </p:nvPr>
        </p:nvSpPr>
        <p:spPr>
          <a:xfrm>
            <a:off x="4430557" y="3641148"/>
            <a:ext cx="43329" cy="74468"/>
          </a:xfrm>
          <a:prstGeom prst="rect">
            <a:avLst/>
          </a:prstGeom>
          <a:noFill/>
          <a:ln w="0" cmpd="sng">
            <a:noFill/>
            <a:prstDash val="solid"/>
          </a:ln>
        </p:spPr>
        <p:txBody>
          <a:bodyPr vert="vert270" lIns="0" tIns="0" rIns="20320" bIns="0" anchor="t"/>
          <a:lstStyle>
            <a:lvl1pPr marL="0" marR="0" indent="0" algn="l">
              <a:lnSpc>
                <a:spcPts val="136"/>
              </a:lnSpc>
              <a:spcAft>
                <a:spcPts val="0"/>
              </a:spcAft>
              <a:defRPr/>
            </a:lvl1pPr>
          </a:lstStyle>
          <a:p>
            <a:pPr marL="0" marR="0" indent="0" algn="l">
              <a:lnSpc>
                <a:spcPts val="200"/>
              </a:lnSpc>
              <a:spcAft>
                <a:spcPts val="0"/>
              </a:spcAft>
            </a:pPr>
            <a:r>
              <a:rPr lang="en-US" sz="239" spc="-41">
                <a:solidFill>
                  <a:srgbClr val="000000"/>
                </a:solidFill>
                <a:latin typeface="Arial" panose="02020603050405020304" pitchFamily="2"/>
              </a:rPr>
              <a:t>52' - 0" </a:t>
            </a:r>
          </a:p>
        </p:txBody>
      </p:sp>
      <p:sp>
        <p:nvSpPr>
          <p:cNvPr id="30" name="Text Placeholder 29"/>
          <p:cNvSpPr>
            <a:spLocks noGrp="1"/>
          </p:cNvSpPr>
          <p:nvPr>
            <p:ph type="body" idx="10"/>
          </p:nvPr>
        </p:nvSpPr>
        <p:spPr>
          <a:xfrm>
            <a:off x="4430557" y="4062846"/>
            <a:ext cx="43329" cy="72736"/>
          </a:xfrm>
          <a:prstGeom prst="rect">
            <a:avLst/>
          </a:prstGeom>
          <a:noFill/>
          <a:ln w="0" cmpd="sng">
            <a:noFill/>
            <a:prstDash val="solid"/>
          </a:ln>
        </p:spPr>
        <p:txBody>
          <a:bodyPr vert="vert270" lIns="0" tIns="0" rIns="20320" bIns="0" anchor="t"/>
          <a:lstStyle>
            <a:lvl1pPr marL="0" marR="0" indent="0" algn="l">
              <a:lnSpc>
                <a:spcPts val="136"/>
              </a:lnSpc>
              <a:spcAft>
                <a:spcPts val="0"/>
              </a:spcAft>
              <a:defRPr/>
            </a:lvl1pPr>
          </a:lstStyle>
          <a:p>
            <a:pPr marL="0" marR="0" indent="0" algn="l">
              <a:lnSpc>
                <a:spcPts val="200"/>
              </a:lnSpc>
              <a:spcAft>
                <a:spcPts val="0"/>
              </a:spcAft>
            </a:pPr>
            <a:r>
              <a:rPr lang="en-US" sz="239" spc="-44">
                <a:solidFill>
                  <a:srgbClr val="000000"/>
                </a:solidFill>
                <a:latin typeface="Arial" panose="02020603050405020304" pitchFamily="2"/>
              </a:rPr>
              <a:t>10' - 1" </a:t>
            </a:r>
          </a:p>
        </p:txBody>
      </p:sp>
      <p:sp>
        <p:nvSpPr>
          <p:cNvPr id="31" name="Text Placeholder 30"/>
          <p:cNvSpPr>
            <a:spLocks noGrp="1"/>
          </p:cNvSpPr>
          <p:nvPr>
            <p:ph type="body" idx="10"/>
          </p:nvPr>
        </p:nvSpPr>
        <p:spPr>
          <a:xfrm>
            <a:off x="4442510" y="1238683"/>
            <a:ext cx="43329" cy="72736"/>
          </a:xfrm>
          <a:prstGeom prst="rect">
            <a:avLst/>
          </a:prstGeom>
          <a:noFill/>
          <a:ln w="0" cmpd="sng">
            <a:noFill/>
            <a:prstDash val="solid"/>
          </a:ln>
        </p:spPr>
        <p:txBody>
          <a:bodyPr vert="vert270" lIns="0" tIns="0" rIns="20320" bIns="0" anchor="t"/>
          <a:lstStyle>
            <a:lvl1pPr marL="0" marR="0" indent="0" algn="l">
              <a:lnSpc>
                <a:spcPts val="136"/>
              </a:lnSpc>
              <a:spcAft>
                <a:spcPts val="0"/>
              </a:spcAft>
              <a:defRPr/>
            </a:lvl1pPr>
          </a:lstStyle>
          <a:p>
            <a:pPr marL="0" marR="0" indent="0" algn="l">
              <a:lnSpc>
                <a:spcPts val="200"/>
              </a:lnSpc>
              <a:spcAft>
                <a:spcPts val="0"/>
              </a:spcAft>
            </a:pPr>
            <a:r>
              <a:rPr lang="en-US" sz="239" spc="-41">
                <a:solidFill>
                  <a:srgbClr val="000000"/>
                </a:solidFill>
                <a:latin typeface="Arial" panose="02020603050405020304" pitchFamily="2"/>
              </a:rPr>
              <a:t>37' - 6" </a:t>
            </a:r>
          </a:p>
        </p:txBody>
      </p:sp>
      <p:sp>
        <p:nvSpPr>
          <p:cNvPr id="32" name="Text Placeholder 31"/>
          <p:cNvSpPr>
            <a:spLocks noGrp="1"/>
          </p:cNvSpPr>
          <p:nvPr>
            <p:ph type="body" idx="10"/>
          </p:nvPr>
        </p:nvSpPr>
        <p:spPr>
          <a:xfrm>
            <a:off x="4442510" y="1627043"/>
            <a:ext cx="43329" cy="322118"/>
          </a:xfrm>
          <a:prstGeom prst="rect">
            <a:avLst/>
          </a:prstGeom>
          <a:noFill/>
          <a:ln w="0" cmpd="sng">
            <a:noFill/>
            <a:prstDash val="solid"/>
          </a:ln>
        </p:spPr>
        <p:txBody>
          <a:bodyPr vert="vert270" lIns="0" tIns="0" rIns="20320" bIns="0" anchor="t"/>
          <a:lstStyle>
            <a:lvl1pPr marL="0" marR="0" indent="0" algn="l">
              <a:lnSpc>
                <a:spcPts val="136"/>
              </a:lnSpc>
              <a:spcAft>
                <a:spcPts val="0"/>
              </a:spcAft>
              <a:tabLst>
                <a:tab pos="342891" algn="r"/>
              </a:tabLst>
              <a:defRPr/>
            </a:lvl1pPr>
          </a:lstStyle>
          <a:p>
            <a:pPr marL="0" marR="0" indent="0" algn="l">
              <a:lnSpc>
                <a:spcPts val="200"/>
              </a:lnSpc>
              <a:spcAft>
                <a:spcPts val="0"/>
              </a:spcAft>
              <a:tabLst>
                <a:tab pos="502920" algn="r"/>
              </a:tabLst>
            </a:pPr>
            <a:r>
              <a:rPr lang="en-US" sz="239" spc="0">
                <a:solidFill>
                  <a:srgbClr val="000000"/>
                </a:solidFill>
                <a:latin typeface="Arial" panose="02020603050405020304" pitchFamily="2"/>
              </a:rPr>
              <a:t>13' - 9 3/8" 20' - 0" </a:t>
            </a:r>
          </a:p>
        </p:txBody>
      </p:sp>
      <p:sp>
        <p:nvSpPr>
          <p:cNvPr id="33" name="Text Placeholder 32"/>
          <p:cNvSpPr>
            <a:spLocks noGrp="1"/>
          </p:cNvSpPr>
          <p:nvPr>
            <p:ph type="body" idx="10"/>
          </p:nvPr>
        </p:nvSpPr>
        <p:spPr>
          <a:xfrm>
            <a:off x="4468906" y="2412423"/>
            <a:ext cx="371039" cy="29874"/>
          </a:xfrm>
          <a:prstGeom prst="rect">
            <a:avLst/>
          </a:prstGeom>
          <a:noFill/>
          <a:ln w="0" cmpd="sng">
            <a:noFill/>
            <a:prstDash val="solid"/>
          </a:ln>
        </p:spPr>
        <p:txBody>
          <a:bodyPr vert="horz" lIns="0" tIns="6350" rIns="0" bIns="0" anchor="t"/>
          <a:lstStyle>
            <a:lvl1pPr marL="0" marR="0" indent="0" algn="l">
              <a:lnSpc>
                <a:spcPts val="136"/>
              </a:lnSpc>
              <a:spcAft>
                <a:spcPts val="0"/>
              </a:spcAft>
              <a:tabLst>
                <a:tab pos="311719" algn="r"/>
              </a:tabLst>
              <a:defRPr/>
            </a:lvl1pPr>
          </a:lstStyle>
          <a:p>
            <a:pPr marL="0" marR="0" indent="0" algn="l">
              <a:lnSpc>
                <a:spcPts val="200"/>
              </a:lnSpc>
              <a:spcAft>
                <a:spcPts val="0"/>
              </a:spcAft>
              <a:tabLst>
                <a:tab pos="457200" algn="r"/>
              </a:tabLst>
            </a:pPr>
            <a:r>
              <a:rPr lang="en-US" sz="205" b="1" spc="0">
                <a:solidFill>
                  <a:srgbClr val="000000"/>
                </a:solidFill>
                <a:latin typeface="Arial" panose="02020603050405020304" pitchFamily="2"/>
              </a:rPr>
              <a:t>UNIT A4 UNIT S1 B </a:t>
            </a:r>
          </a:p>
        </p:txBody>
      </p:sp>
      <p:sp>
        <p:nvSpPr>
          <p:cNvPr id="34" name="Text Placeholder 33"/>
          <p:cNvSpPr>
            <a:spLocks noGrp="1"/>
          </p:cNvSpPr>
          <p:nvPr>
            <p:ph type="body" idx="10"/>
          </p:nvPr>
        </p:nvSpPr>
        <p:spPr>
          <a:xfrm>
            <a:off x="4585946" y="1693286"/>
            <a:ext cx="27392" cy="67974"/>
          </a:xfrm>
          <a:prstGeom prst="rect">
            <a:avLst/>
          </a:prstGeom>
          <a:noFill/>
          <a:ln w="0" cmpd="sng">
            <a:noFill/>
            <a:prstDash val="solid"/>
          </a:ln>
        </p:spPr>
        <p:txBody>
          <a:bodyPr vert="horz" lIns="0" tIns="1270" rIns="0" bIns="0" anchor="t"/>
          <a:lstStyle>
            <a:lvl1pPr marL="0" marR="0" indent="0" algn="l">
              <a:lnSpc>
                <a:spcPts val="273"/>
              </a:lnSpc>
              <a:spcBef>
                <a:spcPts val="0"/>
              </a:spcBef>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 </a:t>
            </a:r>
          </a:p>
          <a:p>
            <a:pPr marL="0" marR="0" indent="0" algn="l">
              <a:lnSpc>
                <a:spcPts val="400"/>
              </a:lnSpc>
              <a:spcBef>
                <a:spcPts val="0"/>
              </a:spcBef>
              <a:spcAft>
                <a:spcPts val="0"/>
              </a:spcAft>
            </a:pPr>
            <a:r>
              <a:rPr lang="en-US" sz="239" spc="0">
                <a:solidFill>
                  <a:srgbClr val="000000"/>
                </a:solidFill>
                <a:latin typeface="Arial" panose="02020603050405020304" pitchFamily="2"/>
              </a:rPr>
              <a:t>- </a:t>
            </a:r>
          </a:p>
        </p:txBody>
      </p:sp>
      <p:sp>
        <p:nvSpPr>
          <p:cNvPr id="35" name="Text Placeholder 34"/>
          <p:cNvSpPr>
            <a:spLocks noGrp="1"/>
          </p:cNvSpPr>
          <p:nvPr>
            <p:ph type="body" idx="10"/>
          </p:nvPr>
        </p:nvSpPr>
        <p:spPr>
          <a:xfrm>
            <a:off x="4644216" y="1785072"/>
            <a:ext cx="51298" cy="22947"/>
          </a:xfrm>
          <a:prstGeom prst="rect">
            <a:avLst/>
          </a:prstGeom>
          <a:noFill/>
          <a:ln w="0" cmpd="sng">
            <a:noFill/>
            <a:prstDash val="solid"/>
          </a:ln>
        </p:spPr>
        <p:txBody>
          <a:bodyPr vert="vert270" lIns="0" tIns="0" rIns="22225" bIns="0" anchor="t"/>
          <a:lstStyle>
            <a:lvl1pPr marL="0" marR="0" indent="0" algn="l">
              <a:lnSpc>
                <a:spcPts val="205"/>
              </a:lnSpc>
              <a:spcAft>
                <a:spcPts val="14"/>
              </a:spcAft>
              <a:defRPr/>
            </a:lvl1pPr>
          </a:lstStyle>
          <a:p>
            <a:pPr marL="0" marR="0" indent="0" algn="l">
              <a:lnSpc>
                <a:spcPts val="300"/>
              </a:lnSpc>
              <a:spcAft>
                <a:spcPts val="20"/>
              </a:spcAft>
            </a:pPr>
            <a:r>
              <a:rPr lang="en-US" sz="205" spc="-65">
                <a:solidFill>
                  <a:srgbClr val="000000"/>
                </a:solidFill>
                <a:latin typeface="Arial" panose="02020603050405020304" pitchFamily="2"/>
              </a:rPr>
              <a:t>8</a:t>
            </a:r>
            <a:r>
              <a:rPr lang="en-US" sz="239" spc="-65">
                <a:solidFill>
                  <a:srgbClr val="000000"/>
                </a:solidFill>
                <a:latin typeface="Arial" panose="02020603050405020304" pitchFamily="2"/>
              </a:rPr>
              <a:t>" </a:t>
            </a:r>
          </a:p>
        </p:txBody>
      </p:sp>
      <p:sp>
        <p:nvSpPr>
          <p:cNvPr id="36" name="Text Placeholder 35"/>
          <p:cNvSpPr>
            <a:spLocks noGrp="1"/>
          </p:cNvSpPr>
          <p:nvPr>
            <p:ph type="body" idx="10"/>
          </p:nvPr>
        </p:nvSpPr>
        <p:spPr>
          <a:xfrm>
            <a:off x="4702984" y="1953058"/>
            <a:ext cx="192243"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A2 B </a:t>
            </a:r>
          </a:p>
        </p:txBody>
      </p:sp>
      <p:sp>
        <p:nvSpPr>
          <p:cNvPr id="37" name="Text Placeholder 36"/>
          <p:cNvSpPr>
            <a:spLocks noGrp="1"/>
          </p:cNvSpPr>
          <p:nvPr>
            <p:ph type="body" idx="10"/>
          </p:nvPr>
        </p:nvSpPr>
        <p:spPr>
          <a:xfrm>
            <a:off x="4794126" y="4885459"/>
            <a:ext cx="19174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E1 A </a:t>
            </a:r>
          </a:p>
        </p:txBody>
      </p:sp>
      <p:sp>
        <p:nvSpPr>
          <p:cNvPr id="38" name="Text Placeholder 37"/>
          <p:cNvSpPr>
            <a:spLocks noGrp="1"/>
          </p:cNvSpPr>
          <p:nvPr>
            <p:ph type="body" idx="10"/>
          </p:nvPr>
        </p:nvSpPr>
        <p:spPr>
          <a:xfrm>
            <a:off x="4975910" y="5006254"/>
            <a:ext cx="179792"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13' - 3" </a:t>
            </a:r>
          </a:p>
        </p:txBody>
      </p:sp>
      <p:sp>
        <p:nvSpPr>
          <p:cNvPr id="39" name="Text Placeholder 38"/>
          <p:cNvSpPr>
            <a:spLocks noGrp="1"/>
          </p:cNvSpPr>
          <p:nvPr>
            <p:ph type="body" idx="10"/>
          </p:nvPr>
        </p:nvSpPr>
        <p:spPr>
          <a:xfrm>
            <a:off x="5004298" y="4213947"/>
            <a:ext cx="191745"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D1 B </a:t>
            </a:r>
          </a:p>
        </p:txBody>
      </p:sp>
      <p:sp>
        <p:nvSpPr>
          <p:cNvPr id="40" name="Text Placeholder 39"/>
          <p:cNvSpPr>
            <a:spLocks noGrp="1"/>
          </p:cNvSpPr>
          <p:nvPr>
            <p:ph type="body" idx="10"/>
          </p:nvPr>
        </p:nvSpPr>
        <p:spPr>
          <a:xfrm>
            <a:off x="5091954" y="2412423"/>
            <a:ext cx="499533" cy="29874"/>
          </a:xfrm>
          <a:prstGeom prst="rect">
            <a:avLst/>
          </a:prstGeom>
          <a:noFill/>
          <a:ln w="0" cmpd="sng">
            <a:noFill/>
            <a:prstDash val="solid"/>
          </a:ln>
        </p:spPr>
        <p:txBody>
          <a:bodyPr vert="horz" lIns="0" tIns="6350" rIns="0" bIns="0" anchor="t"/>
          <a:lstStyle>
            <a:lvl1pPr marL="0" marR="0" indent="0" algn="l">
              <a:lnSpc>
                <a:spcPts val="136"/>
              </a:lnSpc>
              <a:spcAft>
                <a:spcPts val="0"/>
              </a:spcAft>
              <a:tabLst>
                <a:tab pos="436407" algn="r"/>
              </a:tabLst>
              <a:defRPr/>
            </a:lvl1pPr>
          </a:lstStyle>
          <a:p>
            <a:pPr marL="0" marR="0" indent="0" algn="l">
              <a:lnSpc>
                <a:spcPts val="200"/>
              </a:lnSpc>
              <a:spcAft>
                <a:spcPts val="0"/>
              </a:spcAft>
              <a:tabLst>
                <a:tab pos="640080" algn="r"/>
              </a:tabLst>
            </a:pPr>
            <a:r>
              <a:rPr lang="en-US" sz="205" b="1" spc="0">
                <a:solidFill>
                  <a:srgbClr val="000000"/>
                </a:solidFill>
                <a:latin typeface="Arial" panose="02020603050405020304" pitchFamily="2"/>
              </a:rPr>
              <a:t>UNIT B1 E UNIT A6-ALT </a:t>
            </a:r>
          </a:p>
        </p:txBody>
      </p:sp>
      <p:sp>
        <p:nvSpPr>
          <p:cNvPr id="41" name="Text Placeholder 40"/>
          <p:cNvSpPr>
            <a:spLocks noGrp="1"/>
          </p:cNvSpPr>
          <p:nvPr>
            <p:ph type="body" idx="10"/>
          </p:nvPr>
        </p:nvSpPr>
        <p:spPr>
          <a:xfrm>
            <a:off x="5216961" y="2653579"/>
            <a:ext cx="242047"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115' - 7 7/8" </a:t>
            </a:r>
          </a:p>
        </p:txBody>
      </p:sp>
      <p:sp>
        <p:nvSpPr>
          <p:cNvPr id="42" name="Text Placeholder 41"/>
          <p:cNvSpPr>
            <a:spLocks noGrp="1"/>
          </p:cNvSpPr>
          <p:nvPr>
            <p:ph type="body" idx="10"/>
          </p:nvPr>
        </p:nvSpPr>
        <p:spPr>
          <a:xfrm>
            <a:off x="5364381" y="5006254"/>
            <a:ext cx="413871" cy="34636"/>
          </a:xfrm>
          <a:prstGeom prst="rect">
            <a:avLst/>
          </a:prstGeom>
          <a:noFill/>
          <a:ln w="0" cmpd="sng">
            <a:noFill/>
            <a:prstDash val="solid"/>
          </a:ln>
        </p:spPr>
        <p:txBody>
          <a:bodyPr vert="horz" lIns="0" tIns="1270" rIns="0" bIns="0" anchor="t"/>
          <a:lstStyle>
            <a:lvl1pPr marL="0" marR="0" indent="0" algn="l">
              <a:lnSpc>
                <a:spcPts val="273"/>
              </a:lnSpc>
              <a:spcAft>
                <a:spcPts val="0"/>
              </a:spcAft>
              <a:tabLst>
                <a:tab pos="374063" algn="r"/>
              </a:tabLst>
              <a:defRPr/>
            </a:lvl1pPr>
          </a:lstStyle>
          <a:p>
            <a:pPr marL="0" marR="0" indent="0" algn="l">
              <a:lnSpc>
                <a:spcPts val="400"/>
              </a:lnSpc>
              <a:spcAft>
                <a:spcPts val="0"/>
              </a:spcAft>
              <a:tabLst>
                <a:tab pos="548640" algn="r"/>
              </a:tabLst>
            </a:pPr>
            <a:r>
              <a:rPr lang="en-US" sz="239" spc="0">
                <a:solidFill>
                  <a:srgbClr val="000000"/>
                </a:solidFill>
                <a:latin typeface="Arial" panose="02020603050405020304" pitchFamily="2"/>
              </a:rPr>
              <a:t>30' - 8" 11' - 0" </a:t>
            </a:r>
          </a:p>
        </p:txBody>
      </p:sp>
      <p:sp>
        <p:nvSpPr>
          <p:cNvPr id="43" name="Text Placeholder 42"/>
          <p:cNvSpPr>
            <a:spLocks noGrp="1"/>
          </p:cNvSpPr>
          <p:nvPr>
            <p:ph type="body" idx="10"/>
          </p:nvPr>
        </p:nvSpPr>
        <p:spPr>
          <a:xfrm>
            <a:off x="5372848" y="2169535"/>
            <a:ext cx="44325" cy="60181"/>
          </a:xfrm>
          <a:prstGeom prst="rect">
            <a:avLst/>
          </a:prstGeom>
          <a:noFill/>
          <a:ln w="0" cmpd="sng">
            <a:noFill/>
            <a:prstDash val="solid"/>
          </a:ln>
        </p:spPr>
        <p:txBody>
          <a:bodyPr vert="vert270" lIns="0" tIns="0" rIns="19685" bIns="0" anchor="t"/>
          <a:lstStyle>
            <a:lvl1pPr marL="0" marR="0" indent="0" algn="l">
              <a:lnSpc>
                <a:spcPts val="205"/>
              </a:lnSpc>
              <a:spcAft>
                <a:spcPts val="0"/>
              </a:spcAft>
              <a:defRPr/>
            </a:lvl1pPr>
          </a:lstStyle>
          <a:p>
            <a:pPr marL="0" marR="0" indent="0" algn="l">
              <a:lnSpc>
                <a:spcPts val="300"/>
              </a:lnSpc>
              <a:spcAft>
                <a:spcPts val="0"/>
              </a:spcAft>
            </a:pPr>
            <a:r>
              <a:rPr lang="en-US" sz="239" spc="-41">
                <a:solidFill>
                  <a:srgbClr val="000000"/>
                </a:solidFill>
                <a:latin typeface="Arial" panose="02020603050405020304" pitchFamily="2"/>
              </a:rPr>
              <a:t>6' - 0" </a:t>
            </a:r>
          </a:p>
        </p:txBody>
      </p:sp>
      <p:sp>
        <p:nvSpPr>
          <p:cNvPr id="44" name="Text Placeholder 43"/>
          <p:cNvSpPr>
            <a:spLocks noGrp="1"/>
          </p:cNvSpPr>
          <p:nvPr>
            <p:ph type="body" idx="10"/>
          </p:nvPr>
        </p:nvSpPr>
        <p:spPr>
          <a:xfrm>
            <a:off x="5350934" y="1911495"/>
            <a:ext cx="19174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D1 G </a:t>
            </a:r>
          </a:p>
        </p:txBody>
      </p:sp>
      <p:sp>
        <p:nvSpPr>
          <p:cNvPr id="45" name="Text Placeholder 44"/>
          <p:cNvSpPr>
            <a:spLocks noGrp="1"/>
          </p:cNvSpPr>
          <p:nvPr>
            <p:ph type="body" idx="10"/>
          </p:nvPr>
        </p:nvSpPr>
        <p:spPr>
          <a:xfrm>
            <a:off x="5421655" y="1412731"/>
            <a:ext cx="1319804" cy="34636"/>
          </a:xfrm>
          <a:prstGeom prst="rect">
            <a:avLst/>
          </a:prstGeom>
          <a:noFill/>
          <a:ln w="0" cmpd="sng">
            <a:noFill/>
            <a:prstDash val="solid"/>
          </a:ln>
        </p:spPr>
        <p:txBody>
          <a:bodyPr vert="horz" lIns="0" tIns="1270" rIns="0" bIns="0" anchor="t"/>
          <a:lstStyle>
            <a:lvl1pPr marL="0" marR="0" indent="0" algn="l">
              <a:lnSpc>
                <a:spcPts val="273"/>
              </a:lnSpc>
              <a:spcAft>
                <a:spcPts val="0"/>
              </a:spcAft>
              <a:tabLst>
                <a:tab pos="342891" algn="l"/>
                <a:tab pos="716954" algn="l"/>
                <a:tab pos="1153360" algn="r"/>
              </a:tabLst>
              <a:defRPr/>
            </a:lvl1pPr>
          </a:lstStyle>
          <a:p>
            <a:pPr marL="0" marR="0" indent="0" algn="l">
              <a:lnSpc>
                <a:spcPts val="400"/>
              </a:lnSpc>
              <a:spcAft>
                <a:spcPts val="0"/>
              </a:spcAft>
              <a:tabLst>
                <a:tab pos="502920" algn="l"/>
                <a:tab pos="1051560" algn="l"/>
                <a:tab pos="1691640" algn="r"/>
              </a:tabLst>
            </a:pPr>
            <a:r>
              <a:rPr lang="en-US" sz="239" spc="0">
                <a:solidFill>
                  <a:srgbClr val="000000"/>
                </a:solidFill>
                <a:latin typeface="Arial" panose="02020603050405020304" pitchFamily="2"/>
              </a:rPr>
              <a:t>11' - 0" 42' - 0" 11' - 0" 38' - 6 1/8" </a:t>
            </a:r>
          </a:p>
        </p:txBody>
      </p:sp>
      <p:sp>
        <p:nvSpPr>
          <p:cNvPr id="46" name="Text Placeholder 45"/>
          <p:cNvSpPr>
            <a:spLocks noGrp="1"/>
          </p:cNvSpPr>
          <p:nvPr>
            <p:ph type="body" idx="10"/>
          </p:nvPr>
        </p:nvSpPr>
        <p:spPr>
          <a:xfrm>
            <a:off x="5408208" y="5059940"/>
            <a:ext cx="244537"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256' - 7 3/8" </a:t>
            </a:r>
          </a:p>
        </p:txBody>
      </p:sp>
      <p:sp>
        <p:nvSpPr>
          <p:cNvPr id="47" name="Text Placeholder 46"/>
          <p:cNvSpPr>
            <a:spLocks noGrp="1"/>
          </p:cNvSpPr>
          <p:nvPr>
            <p:ph type="body" idx="10"/>
          </p:nvPr>
        </p:nvSpPr>
        <p:spPr>
          <a:xfrm>
            <a:off x="5454028" y="1774681"/>
            <a:ext cx="42831" cy="60181"/>
          </a:xfrm>
          <a:prstGeom prst="rect">
            <a:avLst/>
          </a:prstGeom>
          <a:noFill/>
          <a:ln w="0" cmpd="sng">
            <a:noFill/>
            <a:prstDash val="solid"/>
          </a:ln>
        </p:spPr>
        <p:txBody>
          <a:bodyPr vert="vert270" lIns="0" tIns="0" rIns="19685" bIns="0" anchor="t"/>
          <a:lstStyle>
            <a:lvl1pPr marL="0" marR="0" indent="0" algn="l">
              <a:lnSpc>
                <a:spcPts val="136"/>
              </a:lnSpc>
              <a:spcAft>
                <a:spcPts val="0"/>
              </a:spcAft>
              <a:defRPr/>
            </a:lvl1pPr>
          </a:lstStyle>
          <a:p>
            <a:pPr marL="0" marR="0" indent="0" algn="l">
              <a:lnSpc>
                <a:spcPts val="200"/>
              </a:lnSpc>
              <a:spcAft>
                <a:spcPts val="0"/>
              </a:spcAft>
            </a:pPr>
            <a:r>
              <a:rPr lang="en-US" sz="239" spc="-41">
                <a:solidFill>
                  <a:srgbClr val="000000"/>
                </a:solidFill>
                <a:latin typeface="Arial" panose="02020603050405020304" pitchFamily="2"/>
              </a:rPr>
              <a:t>2' - 0" </a:t>
            </a:r>
          </a:p>
        </p:txBody>
      </p:sp>
      <p:sp>
        <p:nvSpPr>
          <p:cNvPr id="48" name="Text Placeholder 47"/>
          <p:cNvSpPr>
            <a:spLocks noGrp="1"/>
          </p:cNvSpPr>
          <p:nvPr>
            <p:ph type="body" idx="10"/>
          </p:nvPr>
        </p:nvSpPr>
        <p:spPr>
          <a:xfrm>
            <a:off x="5646769" y="4694093"/>
            <a:ext cx="877047" cy="29874"/>
          </a:xfrm>
          <a:prstGeom prst="rect">
            <a:avLst/>
          </a:prstGeom>
          <a:noFill/>
          <a:ln w="0" cmpd="sng">
            <a:noFill/>
            <a:prstDash val="solid"/>
          </a:ln>
        </p:spPr>
        <p:txBody>
          <a:bodyPr vert="horz" lIns="0" tIns="6350" rIns="0" bIns="0" anchor="t"/>
          <a:lstStyle>
            <a:lvl1pPr marL="0" marR="0" indent="0" algn="l">
              <a:lnSpc>
                <a:spcPts val="136"/>
              </a:lnSpc>
              <a:spcAft>
                <a:spcPts val="0"/>
              </a:spcAft>
              <a:tabLst>
                <a:tab pos="779297" algn="r"/>
              </a:tabLst>
              <a:defRPr/>
            </a:lvl1pPr>
          </a:lstStyle>
          <a:p>
            <a:pPr marL="0" marR="0" indent="0" algn="l">
              <a:lnSpc>
                <a:spcPts val="200"/>
              </a:lnSpc>
              <a:spcAft>
                <a:spcPts val="0"/>
              </a:spcAft>
              <a:tabLst>
                <a:tab pos="1143000" algn="r"/>
              </a:tabLst>
            </a:pPr>
            <a:r>
              <a:rPr lang="en-US" sz="205" b="1" spc="0">
                <a:solidFill>
                  <a:srgbClr val="000000"/>
                </a:solidFill>
                <a:latin typeface="Arial" panose="02020603050405020304" pitchFamily="2"/>
              </a:rPr>
              <a:t>UNIT B2 UNIT B1 C </a:t>
            </a:r>
          </a:p>
        </p:txBody>
      </p:sp>
      <p:sp>
        <p:nvSpPr>
          <p:cNvPr id="49" name="Text Placeholder 48"/>
          <p:cNvSpPr>
            <a:spLocks noGrp="1"/>
          </p:cNvSpPr>
          <p:nvPr>
            <p:ph type="body" idx="10"/>
          </p:nvPr>
        </p:nvSpPr>
        <p:spPr>
          <a:xfrm>
            <a:off x="5719483" y="4462030"/>
            <a:ext cx="42831" cy="60181"/>
          </a:xfrm>
          <a:prstGeom prst="rect">
            <a:avLst/>
          </a:prstGeom>
          <a:noFill/>
          <a:ln w="0" cmpd="sng">
            <a:noFill/>
            <a:prstDash val="solid"/>
          </a:ln>
        </p:spPr>
        <p:txBody>
          <a:bodyPr vert="vert270" lIns="0" tIns="0" rIns="19685" bIns="0" anchor="t"/>
          <a:lstStyle>
            <a:lvl1pPr marL="0" marR="0" indent="0" algn="l">
              <a:lnSpc>
                <a:spcPts val="136"/>
              </a:lnSpc>
              <a:spcAft>
                <a:spcPts val="0"/>
              </a:spcAft>
              <a:defRPr/>
            </a:lvl1pPr>
          </a:lstStyle>
          <a:p>
            <a:pPr marL="0" marR="0" indent="0" algn="l">
              <a:lnSpc>
                <a:spcPts val="200"/>
              </a:lnSpc>
              <a:spcAft>
                <a:spcPts val="0"/>
              </a:spcAft>
            </a:pPr>
            <a:r>
              <a:rPr lang="en-US" sz="239" spc="-41">
                <a:solidFill>
                  <a:srgbClr val="000000"/>
                </a:solidFill>
                <a:latin typeface="Arial" panose="02020603050405020304" pitchFamily="2"/>
              </a:rPr>
              <a:t>6' - 0" </a:t>
            </a:r>
          </a:p>
        </p:txBody>
      </p:sp>
      <p:sp>
        <p:nvSpPr>
          <p:cNvPr id="50" name="Text Placeholder 49"/>
          <p:cNvSpPr>
            <a:spLocks noGrp="1"/>
          </p:cNvSpPr>
          <p:nvPr>
            <p:ph type="body" idx="10"/>
          </p:nvPr>
        </p:nvSpPr>
        <p:spPr>
          <a:xfrm>
            <a:off x="5690597" y="1359045"/>
            <a:ext cx="244537"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292' - 9 3/8" </a:t>
            </a:r>
          </a:p>
        </p:txBody>
      </p:sp>
      <p:sp>
        <p:nvSpPr>
          <p:cNvPr id="51" name="Text Placeholder 50"/>
          <p:cNvSpPr>
            <a:spLocks noGrp="1"/>
          </p:cNvSpPr>
          <p:nvPr>
            <p:ph type="body" idx="10"/>
          </p:nvPr>
        </p:nvSpPr>
        <p:spPr>
          <a:xfrm>
            <a:off x="5845985" y="4213947"/>
            <a:ext cx="191745"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D1 C </a:t>
            </a:r>
          </a:p>
        </p:txBody>
      </p:sp>
      <p:sp>
        <p:nvSpPr>
          <p:cNvPr id="52" name="Text Placeholder 51"/>
          <p:cNvSpPr>
            <a:spLocks noGrp="1"/>
          </p:cNvSpPr>
          <p:nvPr>
            <p:ph type="body" idx="10"/>
          </p:nvPr>
        </p:nvSpPr>
        <p:spPr>
          <a:xfrm>
            <a:off x="6043208" y="5006254"/>
            <a:ext cx="488078" cy="34636"/>
          </a:xfrm>
          <a:prstGeom prst="rect">
            <a:avLst/>
          </a:prstGeom>
          <a:noFill/>
          <a:ln w="0" cmpd="sng">
            <a:noFill/>
            <a:prstDash val="solid"/>
          </a:ln>
        </p:spPr>
        <p:txBody>
          <a:bodyPr vert="horz" lIns="0" tIns="1270" rIns="0" bIns="0" anchor="t"/>
          <a:lstStyle>
            <a:lvl1pPr marL="0" marR="0" indent="0" algn="l">
              <a:lnSpc>
                <a:spcPts val="273"/>
              </a:lnSpc>
              <a:spcAft>
                <a:spcPts val="0"/>
              </a:spcAft>
              <a:tabLst>
                <a:tab pos="436407" algn="r"/>
              </a:tabLst>
              <a:defRPr/>
            </a:lvl1pPr>
          </a:lstStyle>
          <a:p>
            <a:pPr marL="0" marR="0" indent="0" algn="l">
              <a:lnSpc>
                <a:spcPts val="400"/>
              </a:lnSpc>
              <a:spcAft>
                <a:spcPts val="0"/>
              </a:spcAft>
              <a:tabLst>
                <a:tab pos="640080" algn="r"/>
              </a:tabLst>
            </a:pPr>
            <a:r>
              <a:rPr lang="en-US" sz="239" spc="0">
                <a:solidFill>
                  <a:srgbClr val="000000"/>
                </a:solidFill>
                <a:latin typeface="Arial" panose="02020603050405020304" pitchFamily="2"/>
              </a:rPr>
              <a:t>37' - 3 1/4" 11' - 0" </a:t>
            </a:r>
          </a:p>
        </p:txBody>
      </p:sp>
      <p:sp>
        <p:nvSpPr>
          <p:cNvPr id="53" name="Text Placeholder 52"/>
          <p:cNvSpPr>
            <a:spLocks noGrp="1"/>
          </p:cNvSpPr>
          <p:nvPr>
            <p:ph type="body" idx="10"/>
          </p:nvPr>
        </p:nvSpPr>
        <p:spPr>
          <a:xfrm>
            <a:off x="6207561" y="1795463"/>
            <a:ext cx="43827" cy="60181"/>
          </a:xfrm>
          <a:prstGeom prst="rect">
            <a:avLst/>
          </a:prstGeom>
          <a:noFill/>
          <a:ln w="0" cmpd="sng">
            <a:noFill/>
            <a:prstDash val="solid"/>
          </a:ln>
        </p:spPr>
        <p:txBody>
          <a:bodyPr vert="vert270" lIns="0" tIns="0" rIns="19050" bIns="0" anchor="t"/>
          <a:lstStyle>
            <a:lvl1pPr marL="0" marR="0" indent="0" algn="l">
              <a:lnSpc>
                <a:spcPts val="136"/>
              </a:lnSpc>
              <a:spcAft>
                <a:spcPts val="0"/>
              </a:spcAft>
              <a:defRPr/>
            </a:lvl1pPr>
          </a:lstStyle>
          <a:p>
            <a:pPr marL="0" marR="0" indent="0" algn="l">
              <a:lnSpc>
                <a:spcPts val="200"/>
              </a:lnSpc>
              <a:spcAft>
                <a:spcPts val="0"/>
              </a:spcAft>
            </a:pPr>
            <a:r>
              <a:rPr lang="en-US" sz="239" spc="-41">
                <a:solidFill>
                  <a:srgbClr val="000000"/>
                </a:solidFill>
                <a:latin typeface="Arial" panose="02020603050405020304" pitchFamily="2"/>
              </a:rPr>
              <a:t>5' - 0" </a:t>
            </a:r>
          </a:p>
        </p:txBody>
      </p:sp>
      <p:sp>
        <p:nvSpPr>
          <p:cNvPr id="54" name="Text Placeholder 53"/>
          <p:cNvSpPr>
            <a:spLocks noGrp="1"/>
          </p:cNvSpPr>
          <p:nvPr>
            <p:ph type="body" idx="10"/>
          </p:nvPr>
        </p:nvSpPr>
        <p:spPr>
          <a:xfrm>
            <a:off x="6197102" y="1953058"/>
            <a:ext cx="189753"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D1 F </a:t>
            </a:r>
          </a:p>
        </p:txBody>
      </p:sp>
      <p:sp>
        <p:nvSpPr>
          <p:cNvPr id="55" name="Text Placeholder 54"/>
          <p:cNvSpPr>
            <a:spLocks noGrp="1"/>
          </p:cNvSpPr>
          <p:nvPr>
            <p:ph type="body" idx="10"/>
          </p:nvPr>
        </p:nvSpPr>
        <p:spPr>
          <a:xfrm>
            <a:off x="6221008" y="2460048"/>
            <a:ext cx="172820"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E4 </a:t>
            </a:r>
          </a:p>
        </p:txBody>
      </p:sp>
      <p:sp>
        <p:nvSpPr>
          <p:cNvPr id="56" name="Text Placeholder 55"/>
          <p:cNvSpPr>
            <a:spLocks noGrp="1"/>
          </p:cNvSpPr>
          <p:nvPr>
            <p:ph type="body" idx="10"/>
          </p:nvPr>
        </p:nvSpPr>
        <p:spPr>
          <a:xfrm>
            <a:off x="6235451" y="2653579"/>
            <a:ext cx="179792"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11' - 0" </a:t>
            </a:r>
          </a:p>
        </p:txBody>
      </p:sp>
      <p:sp>
        <p:nvSpPr>
          <p:cNvPr id="57" name="Text Placeholder 56"/>
          <p:cNvSpPr>
            <a:spLocks noGrp="1"/>
          </p:cNvSpPr>
          <p:nvPr>
            <p:ph type="body" idx="10"/>
          </p:nvPr>
        </p:nvSpPr>
        <p:spPr>
          <a:xfrm>
            <a:off x="6697134" y="4262005"/>
            <a:ext cx="174812"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D3 </a:t>
            </a:r>
          </a:p>
        </p:txBody>
      </p:sp>
      <p:sp>
        <p:nvSpPr>
          <p:cNvPr id="58" name="Text Placeholder 57"/>
          <p:cNvSpPr>
            <a:spLocks noGrp="1"/>
          </p:cNvSpPr>
          <p:nvPr>
            <p:ph type="body" idx="10"/>
          </p:nvPr>
        </p:nvSpPr>
        <p:spPr>
          <a:xfrm>
            <a:off x="6739965" y="1953058"/>
            <a:ext cx="215651"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A5-ALT </a:t>
            </a:r>
          </a:p>
        </p:txBody>
      </p:sp>
      <p:sp>
        <p:nvSpPr>
          <p:cNvPr id="59" name="Text Placeholder 58"/>
          <p:cNvSpPr>
            <a:spLocks noGrp="1"/>
          </p:cNvSpPr>
          <p:nvPr>
            <p:ph type="body" idx="10"/>
          </p:nvPr>
        </p:nvSpPr>
        <p:spPr>
          <a:xfrm>
            <a:off x="6820150" y="1209675"/>
            <a:ext cx="44325" cy="124691"/>
          </a:xfrm>
          <a:prstGeom prst="rect">
            <a:avLst/>
          </a:prstGeom>
          <a:noFill/>
          <a:ln w="0" cmpd="sng">
            <a:noFill/>
            <a:prstDash val="solid"/>
          </a:ln>
        </p:spPr>
        <p:txBody>
          <a:bodyPr vert="vert270" lIns="0" tIns="0" rIns="21590" bIns="0" anchor="t"/>
          <a:lstStyle>
            <a:lvl1pPr marL="0" marR="0" indent="0" algn="l">
              <a:lnSpc>
                <a:spcPts val="205"/>
              </a:lnSpc>
              <a:spcAft>
                <a:spcPts val="0"/>
              </a:spcAft>
              <a:defRPr/>
            </a:lvl1pPr>
          </a:lstStyle>
          <a:p>
            <a:pPr marL="0" marR="0" indent="0" algn="l">
              <a:lnSpc>
                <a:spcPts val="300"/>
              </a:lnSpc>
              <a:spcAft>
                <a:spcPts val="0"/>
              </a:spcAft>
            </a:pPr>
            <a:r>
              <a:rPr lang="en-US" sz="239" spc="-37">
                <a:solidFill>
                  <a:srgbClr val="000000"/>
                </a:solidFill>
                <a:latin typeface="Arial" panose="02020603050405020304" pitchFamily="2"/>
              </a:rPr>
              <a:t>36' - 11 7/8" </a:t>
            </a:r>
          </a:p>
        </p:txBody>
      </p:sp>
      <p:sp>
        <p:nvSpPr>
          <p:cNvPr id="60" name="Text Placeholder 59"/>
          <p:cNvSpPr>
            <a:spLocks noGrp="1"/>
          </p:cNvSpPr>
          <p:nvPr>
            <p:ph type="body" idx="10"/>
          </p:nvPr>
        </p:nvSpPr>
        <p:spPr>
          <a:xfrm>
            <a:off x="6820150" y="1594139"/>
            <a:ext cx="44325" cy="124691"/>
          </a:xfrm>
          <a:prstGeom prst="rect">
            <a:avLst/>
          </a:prstGeom>
          <a:noFill/>
          <a:ln w="0" cmpd="sng">
            <a:noFill/>
            <a:prstDash val="solid"/>
          </a:ln>
        </p:spPr>
        <p:txBody>
          <a:bodyPr vert="vert270" lIns="0" tIns="0" rIns="21590" bIns="0" anchor="t"/>
          <a:lstStyle>
            <a:lvl1pPr marL="0" marR="0" indent="0" algn="ctr">
              <a:lnSpc>
                <a:spcPts val="205"/>
              </a:lnSpc>
              <a:spcAft>
                <a:spcPts val="0"/>
              </a:spcAft>
              <a:defRPr/>
            </a:lvl1pPr>
          </a:lstStyle>
          <a:p>
            <a:pPr marL="0" marR="0" indent="0" algn="ctr">
              <a:lnSpc>
                <a:spcPts val="300"/>
              </a:lnSpc>
              <a:spcAft>
                <a:spcPts val="0"/>
              </a:spcAft>
            </a:pPr>
            <a:r>
              <a:rPr lang="en-US" sz="239" spc="-41">
                <a:solidFill>
                  <a:srgbClr val="000000"/>
                </a:solidFill>
                <a:latin typeface="Arial" panose="02020603050405020304" pitchFamily="2"/>
              </a:rPr>
              <a:t>19' - 10 1/8" </a:t>
            </a:r>
          </a:p>
        </p:txBody>
      </p:sp>
      <p:sp>
        <p:nvSpPr>
          <p:cNvPr id="61" name="Text Placeholder 60"/>
          <p:cNvSpPr>
            <a:spLocks noGrp="1"/>
          </p:cNvSpPr>
          <p:nvPr>
            <p:ph type="body" idx="10"/>
          </p:nvPr>
        </p:nvSpPr>
        <p:spPr>
          <a:xfrm>
            <a:off x="6880910" y="3756747"/>
            <a:ext cx="19174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S1 A </a:t>
            </a:r>
          </a:p>
        </p:txBody>
      </p:sp>
      <p:sp>
        <p:nvSpPr>
          <p:cNvPr id="62" name="Text Placeholder 61"/>
          <p:cNvSpPr>
            <a:spLocks noGrp="1"/>
          </p:cNvSpPr>
          <p:nvPr>
            <p:ph type="body" idx="10"/>
          </p:nvPr>
        </p:nvSpPr>
        <p:spPr>
          <a:xfrm>
            <a:off x="6959600" y="1604097"/>
            <a:ext cx="27392" cy="67974"/>
          </a:xfrm>
          <a:prstGeom prst="rect">
            <a:avLst/>
          </a:prstGeom>
          <a:noFill/>
          <a:ln w="0" cmpd="sng">
            <a:noFill/>
            <a:prstDash val="solid"/>
          </a:ln>
        </p:spPr>
        <p:txBody>
          <a:bodyPr vert="horz" lIns="0" tIns="1270" rIns="0" bIns="0" anchor="t"/>
          <a:lstStyle>
            <a:lvl1pPr marL="0" marR="0" indent="0" algn="l">
              <a:lnSpc>
                <a:spcPts val="273"/>
              </a:lnSpc>
              <a:spcBef>
                <a:spcPts val="0"/>
              </a:spcBef>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 </a:t>
            </a:r>
          </a:p>
          <a:p>
            <a:pPr marL="0" marR="0" indent="0" algn="l">
              <a:lnSpc>
                <a:spcPts val="400"/>
              </a:lnSpc>
              <a:spcBef>
                <a:spcPts val="0"/>
              </a:spcBef>
              <a:spcAft>
                <a:spcPts val="0"/>
              </a:spcAft>
            </a:pPr>
            <a:r>
              <a:rPr lang="en-US" sz="239" spc="0">
                <a:solidFill>
                  <a:srgbClr val="000000"/>
                </a:solidFill>
                <a:latin typeface="Arial" panose="02020603050405020304" pitchFamily="2"/>
              </a:rPr>
              <a:t>- </a:t>
            </a:r>
          </a:p>
        </p:txBody>
      </p:sp>
      <p:sp>
        <p:nvSpPr>
          <p:cNvPr id="63" name="Text Placeholder 62"/>
          <p:cNvSpPr>
            <a:spLocks noGrp="1"/>
          </p:cNvSpPr>
          <p:nvPr>
            <p:ph type="body" idx="10"/>
          </p:nvPr>
        </p:nvSpPr>
        <p:spPr>
          <a:xfrm>
            <a:off x="6971055" y="1412731"/>
            <a:ext cx="1147482" cy="34636"/>
          </a:xfrm>
          <a:prstGeom prst="rect">
            <a:avLst/>
          </a:prstGeom>
          <a:noFill/>
          <a:ln w="0" cmpd="sng">
            <a:noFill/>
            <a:prstDash val="solid"/>
          </a:ln>
        </p:spPr>
        <p:txBody>
          <a:bodyPr vert="horz" lIns="0" tIns="1270" rIns="0" bIns="0" anchor="t"/>
          <a:lstStyle>
            <a:lvl1pPr marL="0" marR="0" indent="0" algn="l">
              <a:lnSpc>
                <a:spcPts val="273"/>
              </a:lnSpc>
              <a:spcAft>
                <a:spcPts val="0"/>
              </a:spcAft>
              <a:tabLst>
                <a:tab pos="498750" algn="l"/>
                <a:tab pos="997501" algn="r"/>
              </a:tabLst>
              <a:defRPr/>
            </a:lvl1pPr>
          </a:lstStyle>
          <a:p>
            <a:pPr marL="0" marR="0" indent="0" algn="l">
              <a:lnSpc>
                <a:spcPts val="400"/>
              </a:lnSpc>
              <a:spcAft>
                <a:spcPts val="0"/>
              </a:spcAft>
              <a:tabLst>
                <a:tab pos="731520" algn="l"/>
                <a:tab pos="1463040" algn="r"/>
              </a:tabLst>
            </a:pPr>
            <a:r>
              <a:rPr lang="en-US" sz="239" spc="0">
                <a:solidFill>
                  <a:srgbClr val="000000"/>
                </a:solidFill>
                <a:latin typeface="Arial" panose="02020603050405020304" pitchFamily="2"/>
              </a:rPr>
              <a:t>7' - 10 7/8"4' - 3 5/8" 57' - 8 1/2" 2' - 0" </a:t>
            </a:r>
          </a:p>
        </p:txBody>
      </p:sp>
      <p:sp>
        <p:nvSpPr>
          <p:cNvPr id="64" name="Text Placeholder 63"/>
          <p:cNvSpPr>
            <a:spLocks noGrp="1"/>
          </p:cNvSpPr>
          <p:nvPr>
            <p:ph type="body" idx="10"/>
          </p:nvPr>
        </p:nvSpPr>
        <p:spPr>
          <a:xfrm>
            <a:off x="6938184" y="5006254"/>
            <a:ext cx="228102"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61' - 7 7/8" </a:t>
            </a:r>
          </a:p>
        </p:txBody>
      </p:sp>
      <p:sp>
        <p:nvSpPr>
          <p:cNvPr id="65" name="Text Placeholder 64"/>
          <p:cNvSpPr>
            <a:spLocks noGrp="1"/>
          </p:cNvSpPr>
          <p:nvPr>
            <p:ph type="body" idx="10"/>
          </p:nvPr>
        </p:nvSpPr>
        <p:spPr>
          <a:xfrm>
            <a:off x="6976035" y="1805854"/>
            <a:ext cx="45322" cy="101744"/>
          </a:xfrm>
          <a:prstGeom prst="rect">
            <a:avLst/>
          </a:prstGeom>
          <a:noFill/>
          <a:ln w="0" cmpd="sng">
            <a:noFill/>
            <a:prstDash val="solid"/>
          </a:ln>
        </p:spPr>
        <p:txBody>
          <a:bodyPr vert="vert270" lIns="0" tIns="0" rIns="20955" bIns="0" anchor="t"/>
          <a:lstStyle>
            <a:lvl1pPr marL="0" marR="0" indent="0" algn="l">
              <a:lnSpc>
                <a:spcPts val="205"/>
              </a:lnSpc>
              <a:spcAft>
                <a:spcPts val="14"/>
              </a:spcAft>
              <a:defRPr/>
            </a:lvl1pPr>
          </a:lstStyle>
          <a:p>
            <a:pPr marL="0" marR="0" indent="0" algn="l">
              <a:lnSpc>
                <a:spcPts val="300"/>
              </a:lnSpc>
              <a:spcAft>
                <a:spcPts val="20"/>
              </a:spcAft>
            </a:pPr>
            <a:r>
              <a:rPr lang="en-US" sz="239" spc="-37">
                <a:solidFill>
                  <a:srgbClr val="000000"/>
                </a:solidFill>
                <a:latin typeface="Arial" panose="02020603050405020304" pitchFamily="2"/>
              </a:rPr>
              <a:t>9' - 7 1/8" </a:t>
            </a:r>
          </a:p>
        </p:txBody>
      </p:sp>
      <p:sp>
        <p:nvSpPr>
          <p:cNvPr id="66" name="Text Placeholder 65"/>
          <p:cNvSpPr>
            <a:spLocks noGrp="1"/>
          </p:cNvSpPr>
          <p:nvPr>
            <p:ph type="body" idx="10"/>
          </p:nvPr>
        </p:nvSpPr>
        <p:spPr>
          <a:xfrm>
            <a:off x="6963584" y="4363749"/>
            <a:ext cx="105584"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MEP </a:t>
            </a:r>
          </a:p>
        </p:txBody>
      </p:sp>
      <p:sp>
        <p:nvSpPr>
          <p:cNvPr id="67" name="Text Placeholder 66"/>
          <p:cNvSpPr>
            <a:spLocks noGrp="1"/>
          </p:cNvSpPr>
          <p:nvPr>
            <p:ph type="body" idx="10"/>
          </p:nvPr>
        </p:nvSpPr>
        <p:spPr>
          <a:xfrm>
            <a:off x="6952628" y="3160568"/>
            <a:ext cx="189753"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E1 B </a:t>
            </a:r>
          </a:p>
        </p:txBody>
      </p:sp>
      <p:sp>
        <p:nvSpPr>
          <p:cNvPr id="68" name="Text Placeholder 67"/>
          <p:cNvSpPr>
            <a:spLocks noGrp="1"/>
          </p:cNvSpPr>
          <p:nvPr>
            <p:ph type="body" idx="10"/>
          </p:nvPr>
        </p:nvSpPr>
        <p:spPr>
          <a:xfrm>
            <a:off x="6985996" y="2431040"/>
            <a:ext cx="192243"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A1 A </a:t>
            </a:r>
          </a:p>
        </p:txBody>
      </p:sp>
      <p:sp>
        <p:nvSpPr>
          <p:cNvPr id="69" name="Text Placeholder 68"/>
          <p:cNvSpPr>
            <a:spLocks noGrp="1"/>
          </p:cNvSpPr>
          <p:nvPr>
            <p:ph type="body" idx="10"/>
          </p:nvPr>
        </p:nvSpPr>
        <p:spPr>
          <a:xfrm>
            <a:off x="7056718" y="2185555"/>
            <a:ext cx="105584"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MEP </a:t>
            </a:r>
          </a:p>
        </p:txBody>
      </p:sp>
      <p:sp>
        <p:nvSpPr>
          <p:cNvPr id="70" name="Text Placeholder 69"/>
          <p:cNvSpPr>
            <a:spLocks noGrp="1"/>
          </p:cNvSpPr>
          <p:nvPr>
            <p:ph type="body" idx="10"/>
          </p:nvPr>
        </p:nvSpPr>
        <p:spPr>
          <a:xfrm>
            <a:off x="7148855" y="2661805"/>
            <a:ext cx="191745"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A1 B </a:t>
            </a:r>
          </a:p>
        </p:txBody>
      </p:sp>
      <p:sp>
        <p:nvSpPr>
          <p:cNvPr id="71" name="Text Placeholder 70"/>
          <p:cNvSpPr>
            <a:spLocks noGrp="1"/>
          </p:cNvSpPr>
          <p:nvPr>
            <p:ph type="body" idx="10"/>
          </p:nvPr>
        </p:nvSpPr>
        <p:spPr>
          <a:xfrm>
            <a:off x="7199157" y="4691929"/>
            <a:ext cx="172322"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E3 </a:t>
            </a:r>
          </a:p>
        </p:txBody>
      </p:sp>
      <p:sp>
        <p:nvSpPr>
          <p:cNvPr id="72" name="Text Placeholder 71"/>
          <p:cNvSpPr>
            <a:spLocks noGrp="1"/>
          </p:cNvSpPr>
          <p:nvPr>
            <p:ph type="body" idx="10"/>
          </p:nvPr>
        </p:nvSpPr>
        <p:spPr>
          <a:xfrm>
            <a:off x="7272369" y="1699346"/>
            <a:ext cx="631016" cy="42430"/>
          </a:xfrm>
          <a:prstGeom prst="rect">
            <a:avLst/>
          </a:prstGeom>
          <a:noFill/>
          <a:ln w="0" cmpd="sng">
            <a:noFill/>
            <a:prstDash val="solid"/>
          </a:ln>
        </p:spPr>
        <p:txBody>
          <a:bodyPr vert="horz" lIns="0" tIns="6350" rIns="0" bIns="0" anchor="t"/>
          <a:lstStyle>
            <a:lvl1pPr marL="0" marR="0" indent="0" algn="l">
              <a:lnSpc>
                <a:spcPts val="136"/>
              </a:lnSpc>
              <a:spcBef>
                <a:spcPts val="0"/>
              </a:spcBef>
              <a:spcAft>
                <a:spcPts val="0"/>
              </a:spcAft>
              <a:defRPr/>
            </a:lvl1pPr>
          </a:lstStyle>
          <a:p>
            <a:pPr marL="0" marR="0" indent="0" algn="r">
              <a:lnSpc>
                <a:spcPts val="200"/>
              </a:lnSpc>
              <a:spcAft>
                <a:spcPts val="0"/>
              </a:spcAft>
            </a:pPr>
            <a:r>
              <a:rPr lang="en-US" sz="205" b="1" spc="-31">
                <a:solidFill>
                  <a:srgbClr val="000000"/>
                </a:solidFill>
                <a:latin typeface="Arial" panose="02020603050405020304" pitchFamily="2"/>
              </a:rPr>
              <a:t>UNIT D2 </a:t>
            </a:r>
          </a:p>
          <a:p>
            <a:pPr marL="0" marR="0" indent="0" algn="l">
              <a:lnSpc>
                <a:spcPts val="200"/>
              </a:lnSpc>
              <a:spcBef>
                <a:spcPts val="0"/>
              </a:spcBef>
              <a:spcAft>
                <a:spcPts val="0"/>
              </a:spcAft>
            </a:pPr>
            <a:r>
              <a:rPr lang="en-US" sz="205" b="1" spc="-37">
                <a:solidFill>
                  <a:srgbClr val="000000"/>
                </a:solidFill>
                <a:latin typeface="Arial" panose="02020603050405020304" pitchFamily="2"/>
              </a:rPr>
              <a:t>UNIT B3-ALT </a:t>
            </a:r>
          </a:p>
        </p:txBody>
      </p:sp>
      <p:sp>
        <p:nvSpPr>
          <p:cNvPr id="73" name="Text Placeholder 72"/>
          <p:cNvSpPr>
            <a:spLocks noGrp="1"/>
          </p:cNvSpPr>
          <p:nvPr>
            <p:ph type="body" idx="10"/>
          </p:nvPr>
        </p:nvSpPr>
        <p:spPr>
          <a:xfrm>
            <a:off x="7336616" y="2387312"/>
            <a:ext cx="105584"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MEP </a:t>
            </a:r>
          </a:p>
        </p:txBody>
      </p:sp>
      <p:sp>
        <p:nvSpPr>
          <p:cNvPr id="74" name="Text Placeholder 73"/>
          <p:cNvSpPr>
            <a:spLocks noGrp="1"/>
          </p:cNvSpPr>
          <p:nvPr>
            <p:ph type="body" idx="10"/>
          </p:nvPr>
        </p:nvSpPr>
        <p:spPr>
          <a:xfrm>
            <a:off x="7430746" y="3958504"/>
            <a:ext cx="191745"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D1 D </a:t>
            </a:r>
          </a:p>
        </p:txBody>
      </p:sp>
      <p:sp>
        <p:nvSpPr>
          <p:cNvPr id="75" name="Text Placeholder 74"/>
          <p:cNvSpPr>
            <a:spLocks noGrp="1"/>
          </p:cNvSpPr>
          <p:nvPr>
            <p:ph type="body" idx="10"/>
          </p:nvPr>
        </p:nvSpPr>
        <p:spPr>
          <a:xfrm>
            <a:off x="7478557" y="2759219"/>
            <a:ext cx="349624" cy="613930"/>
          </a:xfrm>
          <a:prstGeom prst="rect">
            <a:avLst/>
          </a:prstGeom>
          <a:noFill/>
          <a:ln w="0" cmpd="sng">
            <a:noFill/>
            <a:prstDash val="solid"/>
          </a:ln>
        </p:spPr>
        <p:txBody>
          <a:bodyPr vert="horz" lIns="0" tIns="6350" rIns="0" bIns="0" anchor="t"/>
          <a:lstStyle>
            <a:lvl1pPr marL="0" marR="0" indent="0" algn="l">
              <a:lnSpc>
                <a:spcPts val="205"/>
              </a:lnSpc>
              <a:spcBef>
                <a:spcPts val="4398"/>
              </a:spcBef>
              <a:spcAft>
                <a:spcPts val="0"/>
              </a:spcAft>
              <a:defRPr/>
            </a:lvl1pPr>
          </a:lstStyle>
          <a:p>
            <a:pPr marL="0" marR="0" indent="0" algn="r">
              <a:lnSpc>
                <a:spcPts val="300"/>
              </a:lnSpc>
              <a:spcAft>
                <a:spcPts val="0"/>
              </a:spcAft>
            </a:pPr>
            <a:r>
              <a:rPr lang="en-US" sz="205" b="1" spc="0">
                <a:solidFill>
                  <a:srgbClr val="000000"/>
                </a:solidFill>
                <a:latin typeface="Arial" panose="02020603050405020304" pitchFamily="2"/>
              </a:rPr>
              <a:t>UNIT D1 E </a:t>
            </a:r>
          </a:p>
          <a:p>
            <a:pPr marL="0" marR="0" indent="0" algn="l">
              <a:lnSpc>
                <a:spcPts val="300"/>
              </a:lnSpc>
              <a:spcBef>
                <a:spcPts val="6450"/>
              </a:spcBef>
              <a:spcAft>
                <a:spcPts val="0"/>
              </a:spcAft>
            </a:pPr>
            <a:r>
              <a:rPr lang="en-US" sz="205" b="1" spc="0">
                <a:solidFill>
                  <a:srgbClr val="000000"/>
                </a:solidFill>
                <a:latin typeface="Arial" panose="02020603050405020304" pitchFamily="2"/>
              </a:rPr>
              <a:t>UNIT B1 D </a:t>
            </a:r>
          </a:p>
        </p:txBody>
      </p:sp>
      <p:sp>
        <p:nvSpPr>
          <p:cNvPr id="76" name="Text Placeholder 75"/>
          <p:cNvSpPr>
            <a:spLocks noGrp="1"/>
          </p:cNvSpPr>
          <p:nvPr>
            <p:ph type="body" idx="10"/>
          </p:nvPr>
        </p:nvSpPr>
        <p:spPr>
          <a:xfrm>
            <a:off x="4874310" y="6376555"/>
            <a:ext cx="3411569" cy="151967"/>
          </a:xfrm>
          <a:prstGeom prst="rect">
            <a:avLst/>
          </a:prstGeom>
          <a:noFill/>
          <a:ln w="0" cmpd="sng">
            <a:noFill/>
            <a:prstDash val="solid"/>
          </a:ln>
        </p:spPr>
        <p:txBody>
          <a:bodyPr vert="horz" lIns="0" tIns="9525" rIns="0" bIns="0" anchor="t"/>
          <a:lstStyle>
            <a:lvl1pPr marL="0" marR="0" indent="0" algn="l">
              <a:lnSpc>
                <a:spcPts val="1023"/>
              </a:lnSpc>
              <a:spcAft>
                <a:spcPts val="130"/>
              </a:spcAft>
              <a:defRPr/>
            </a:lvl1pPr>
          </a:lstStyle>
          <a:p>
            <a:pPr marL="0" marR="0" indent="0" algn="l">
              <a:lnSpc>
                <a:spcPts val="1500"/>
              </a:lnSpc>
              <a:spcAft>
                <a:spcPts val="190"/>
              </a:spcAft>
            </a:pPr>
            <a:r>
              <a:rPr lang="en-US" sz="750" spc="27">
                <a:solidFill>
                  <a:srgbClr val="888888"/>
                </a:solidFill>
                <a:latin typeface="Tahoma" panose="02020603050405020304" pitchFamily="2"/>
              </a:rPr>
              <a:t>The Wesley Campus Plan: The Standard at Wesley</a:t>
            </a:r>
            <a:r>
              <a:rPr lang="en-US" sz="852" spc="27">
                <a:solidFill>
                  <a:srgbClr val="000000"/>
                </a:solidFill>
                <a:latin typeface="Century Gothic" panose="02020603050405020304" pitchFamily="2"/>
              </a:rPr>
              <a:t> I </a:t>
            </a:r>
            <a:r>
              <a:rPr lang="en-US" sz="750" spc="27">
                <a:solidFill>
                  <a:srgbClr val="000000"/>
                </a:solidFill>
                <a:latin typeface="Tahoma" panose="02020603050405020304" pitchFamily="2"/>
              </a:rPr>
              <a:t>02.11.2025 </a:t>
            </a:r>
          </a:p>
        </p:txBody>
      </p:sp>
    </p:spTree>
    <p:extLst>
      <p:ext uri="{BB962C8B-B14F-4D97-AF65-F5344CB8AC3E}">
        <p14:creationId xmlns:p14="http://schemas.microsoft.com/office/powerpoint/2010/main" val="1113944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layout 17">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368051" y="293976"/>
            <a:ext cx="559298" cy="134216"/>
          </a:xfrm>
          <a:prstGeom prst="rect">
            <a:avLst/>
          </a:prstGeom>
          <a:noFill/>
          <a:ln w="0" cmpd="sng">
            <a:noFill/>
            <a:prstDash val="solid"/>
          </a:ln>
        </p:spPr>
        <p:txBody>
          <a:bodyPr vert="horz" lIns="0" tIns="9525" rIns="0" bIns="0" anchor="t"/>
          <a:lstStyle>
            <a:lvl1pPr marL="0" marR="0" indent="0" algn="l">
              <a:lnSpc>
                <a:spcPts val="955"/>
              </a:lnSpc>
              <a:spcAft>
                <a:spcPts val="0"/>
              </a:spcAft>
              <a:defRPr/>
            </a:lvl1pPr>
          </a:lstStyle>
          <a:p>
            <a:pPr marL="0" marR="0" indent="0" algn="l">
              <a:lnSpc>
                <a:spcPts val="1400"/>
              </a:lnSpc>
              <a:spcAft>
                <a:spcPts val="0"/>
              </a:spcAft>
            </a:pPr>
            <a:r>
              <a:rPr lang="en-US" sz="852" spc="-37">
                <a:solidFill>
                  <a:srgbClr val="888888"/>
                </a:solidFill>
                <a:latin typeface="Century Gothic" panose="02020603050405020304" pitchFamily="2"/>
              </a:rPr>
              <a:t>LEVEL 6-7 </a:t>
            </a:r>
          </a:p>
        </p:txBody>
      </p:sp>
      <p:sp>
        <p:nvSpPr>
          <p:cNvPr id="5" name="Text Placeholder 4"/>
          <p:cNvSpPr>
            <a:spLocks noGrp="1"/>
          </p:cNvSpPr>
          <p:nvPr>
            <p:ph type="body" idx="10"/>
          </p:nvPr>
        </p:nvSpPr>
        <p:spPr>
          <a:xfrm>
            <a:off x="2827867" y="5584248"/>
            <a:ext cx="103094" cy="60181"/>
          </a:xfrm>
          <a:prstGeom prst="rect">
            <a:avLst/>
          </a:prstGeom>
          <a:noFill/>
          <a:ln w="0" cmpd="sng">
            <a:noFill/>
            <a:prstDash val="solid"/>
          </a:ln>
        </p:spPr>
        <p:txBody>
          <a:bodyPr vert="horz" lIns="0" tIns="0" rIns="0" bIns="0" anchor="t"/>
          <a:lstStyle>
            <a:lvl1pPr marL="0" marR="0" indent="0" algn="l">
              <a:lnSpc>
                <a:spcPts val="477"/>
              </a:lnSpc>
              <a:spcAft>
                <a:spcPts val="0"/>
              </a:spcAft>
              <a:defRPr/>
            </a:lvl1pPr>
          </a:lstStyle>
          <a:p>
            <a:pPr marL="0" marR="0" indent="0" algn="l">
              <a:lnSpc>
                <a:spcPts val="700"/>
              </a:lnSpc>
              <a:spcAft>
                <a:spcPts val="0"/>
              </a:spcAft>
            </a:pPr>
            <a:r>
              <a:rPr lang="en-US" sz="409" spc="0">
                <a:solidFill>
                  <a:srgbClr val="000000"/>
                </a:solidFill>
                <a:latin typeface="Arial" panose="02020603050405020304" pitchFamily="2"/>
              </a:rPr>
              <a:t>A </a:t>
            </a:r>
          </a:p>
        </p:txBody>
      </p:sp>
      <p:sp>
        <p:nvSpPr>
          <p:cNvPr id="6" name="Text Placeholder 5"/>
          <p:cNvSpPr>
            <a:spLocks noGrp="1"/>
          </p:cNvSpPr>
          <p:nvPr>
            <p:ph type="body" idx="10"/>
          </p:nvPr>
        </p:nvSpPr>
        <p:spPr>
          <a:xfrm>
            <a:off x="2997699" y="3146281"/>
            <a:ext cx="44325" cy="126856"/>
          </a:xfrm>
          <a:prstGeom prst="rect">
            <a:avLst/>
          </a:prstGeom>
          <a:noFill/>
          <a:ln w="0" cmpd="sng">
            <a:noFill/>
            <a:prstDash val="solid"/>
          </a:ln>
        </p:spPr>
        <p:txBody>
          <a:bodyPr vert="vert270" lIns="0" tIns="0" rIns="21590" bIns="0" anchor="t"/>
          <a:lstStyle>
            <a:lvl1pPr marL="0" marR="0" indent="0" algn="l">
              <a:lnSpc>
                <a:spcPts val="205"/>
              </a:lnSpc>
              <a:spcAft>
                <a:spcPts val="0"/>
              </a:spcAft>
              <a:defRPr/>
            </a:lvl1pPr>
          </a:lstStyle>
          <a:p>
            <a:pPr marL="0" marR="0" indent="0" algn="l">
              <a:lnSpc>
                <a:spcPts val="300"/>
              </a:lnSpc>
              <a:spcAft>
                <a:spcPts val="0"/>
              </a:spcAft>
            </a:pPr>
            <a:r>
              <a:rPr lang="en-US" sz="239" spc="-37">
                <a:solidFill>
                  <a:srgbClr val="000000"/>
                </a:solidFill>
                <a:latin typeface="Arial" panose="02020603050405020304" pitchFamily="2"/>
              </a:rPr>
              <a:t>247' - 8 5/8" </a:t>
            </a:r>
          </a:p>
        </p:txBody>
      </p:sp>
      <p:sp>
        <p:nvSpPr>
          <p:cNvPr id="7" name="Text Placeholder 6"/>
          <p:cNvSpPr>
            <a:spLocks noGrp="1"/>
          </p:cNvSpPr>
          <p:nvPr>
            <p:ph type="body" idx="10"/>
          </p:nvPr>
        </p:nvSpPr>
        <p:spPr>
          <a:xfrm>
            <a:off x="3059953" y="1238683"/>
            <a:ext cx="45322" cy="3690938"/>
          </a:xfrm>
          <a:prstGeom prst="rect">
            <a:avLst/>
          </a:prstGeom>
          <a:noFill/>
          <a:ln w="0" cmpd="sng">
            <a:noFill/>
            <a:prstDash val="solid"/>
          </a:ln>
        </p:spPr>
        <p:txBody>
          <a:bodyPr vert="vert270" lIns="0" tIns="0" rIns="21590" bIns="0" anchor="t"/>
          <a:lstStyle>
            <a:lvl1pPr marL="0" marR="0" indent="0" algn="l">
              <a:lnSpc>
                <a:spcPts val="136"/>
              </a:lnSpc>
              <a:spcAft>
                <a:spcPts val="0"/>
              </a:spcAft>
              <a:tabLst>
                <a:tab pos="187031" algn="l"/>
                <a:tab pos="436407" algn="l"/>
                <a:tab pos="1839142" algn="l"/>
                <a:tab pos="3179533" algn="l"/>
                <a:tab pos="3366565" algn="l"/>
                <a:tab pos="3709456" algn="r"/>
              </a:tabLst>
              <a:defRPr/>
            </a:lvl1pPr>
          </a:lstStyle>
          <a:p>
            <a:pPr marL="0" marR="0" indent="0" algn="l">
              <a:lnSpc>
                <a:spcPts val="200"/>
              </a:lnSpc>
              <a:spcAft>
                <a:spcPts val="0"/>
              </a:spcAft>
              <a:tabLst>
                <a:tab pos="274320" algn="l"/>
                <a:tab pos="640080" algn="l"/>
                <a:tab pos="2697480" algn="l"/>
                <a:tab pos="4663440" algn="l"/>
                <a:tab pos="4937760" algn="l"/>
                <a:tab pos="5440680" algn="r"/>
              </a:tabLst>
            </a:pPr>
            <a:r>
              <a:rPr lang="en-US" sz="239" spc="-2267">
                <a:solidFill>
                  <a:srgbClr val="000000"/>
                </a:solidFill>
                <a:latin typeface="Arial" panose="02020603050405020304" pitchFamily="2"/>
              </a:rPr>
              <a:t>11 6' 3/8 - 8 5/8" 13' - 10" 23' - 3" 182' - 0" 21' - 7 5/8" 3 3/8" 37' - 6" </a:t>
            </a:r>
          </a:p>
        </p:txBody>
      </p:sp>
      <p:sp>
        <p:nvSpPr>
          <p:cNvPr id="8" name="Text Placeholder 7"/>
          <p:cNvSpPr>
            <a:spLocks noGrp="1"/>
          </p:cNvSpPr>
          <p:nvPr>
            <p:ph type="body" idx="10"/>
          </p:nvPr>
        </p:nvSpPr>
        <p:spPr>
          <a:xfrm>
            <a:off x="3160059" y="4906674"/>
            <a:ext cx="103592" cy="60181"/>
          </a:xfrm>
          <a:prstGeom prst="rect">
            <a:avLst/>
          </a:prstGeom>
          <a:noFill/>
          <a:ln w="0" cmpd="sng">
            <a:noFill/>
            <a:prstDash val="solid"/>
          </a:ln>
        </p:spPr>
        <p:txBody>
          <a:bodyPr vert="horz" lIns="0" tIns="0" rIns="0" bIns="0" anchor="t"/>
          <a:lstStyle>
            <a:lvl1pPr marL="0" marR="0" indent="0" algn="l">
              <a:lnSpc>
                <a:spcPts val="409"/>
              </a:lnSpc>
              <a:spcAft>
                <a:spcPts val="0"/>
              </a:spcAft>
              <a:defRPr/>
            </a:lvl1pPr>
          </a:lstStyle>
          <a:p>
            <a:pPr marL="0" marR="0" indent="0" algn="l">
              <a:lnSpc>
                <a:spcPts val="600"/>
              </a:lnSpc>
              <a:spcAft>
                <a:spcPts val="0"/>
              </a:spcAft>
            </a:pPr>
            <a:r>
              <a:rPr lang="en-US" sz="409" spc="0">
                <a:solidFill>
                  <a:srgbClr val="000000"/>
                </a:solidFill>
                <a:latin typeface="Arial" panose="02020603050405020304" pitchFamily="2"/>
              </a:rPr>
              <a:t>A </a:t>
            </a:r>
          </a:p>
        </p:txBody>
      </p:sp>
      <p:sp>
        <p:nvSpPr>
          <p:cNvPr id="9" name="Text Placeholder 8"/>
          <p:cNvSpPr>
            <a:spLocks noGrp="1"/>
          </p:cNvSpPr>
          <p:nvPr>
            <p:ph type="body" idx="10"/>
          </p:nvPr>
        </p:nvSpPr>
        <p:spPr>
          <a:xfrm>
            <a:off x="3313455" y="5006254"/>
            <a:ext cx="860612" cy="34636"/>
          </a:xfrm>
          <a:prstGeom prst="rect">
            <a:avLst/>
          </a:prstGeom>
          <a:noFill/>
          <a:ln w="0" cmpd="sng">
            <a:noFill/>
            <a:prstDash val="solid"/>
          </a:ln>
        </p:spPr>
        <p:txBody>
          <a:bodyPr vert="horz" lIns="0" tIns="1270" rIns="0" bIns="0" anchor="t"/>
          <a:lstStyle>
            <a:lvl1pPr marL="0" marR="0" indent="0" algn="l">
              <a:lnSpc>
                <a:spcPts val="273"/>
              </a:lnSpc>
              <a:spcAft>
                <a:spcPts val="0"/>
              </a:spcAft>
              <a:tabLst>
                <a:tab pos="187031" algn="l"/>
                <a:tab pos="280547" algn="l"/>
                <a:tab pos="748126" algn="r"/>
              </a:tabLst>
              <a:defRPr/>
            </a:lvl1pPr>
          </a:lstStyle>
          <a:p>
            <a:pPr marL="0" marR="0" indent="0" algn="l">
              <a:lnSpc>
                <a:spcPts val="400"/>
              </a:lnSpc>
              <a:spcAft>
                <a:spcPts val="0"/>
              </a:spcAft>
              <a:tabLst>
                <a:tab pos="274320" algn="l"/>
                <a:tab pos="411480" algn="l"/>
                <a:tab pos="1097280" algn="r"/>
              </a:tabLst>
            </a:pPr>
            <a:r>
              <a:rPr lang="en-US" sz="239" spc="0">
                <a:solidFill>
                  <a:srgbClr val="000000"/>
                </a:solidFill>
                <a:latin typeface="Arial" panose="02020603050405020304" pitchFamily="2"/>
              </a:rPr>
              <a:t>21' - 1" 8" 20' - 6" 31' - 11 1/8" </a:t>
            </a:r>
          </a:p>
        </p:txBody>
      </p:sp>
      <p:sp>
        <p:nvSpPr>
          <p:cNvPr id="10" name="Text Placeholder 9"/>
          <p:cNvSpPr>
            <a:spLocks noGrp="1"/>
          </p:cNvSpPr>
          <p:nvPr>
            <p:ph type="body" idx="10"/>
          </p:nvPr>
        </p:nvSpPr>
        <p:spPr>
          <a:xfrm>
            <a:off x="3317937" y="1412731"/>
            <a:ext cx="810808" cy="34636"/>
          </a:xfrm>
          <a:prstGeom prst="rect">
            <a:avLst/>
          </a:prstGeom>
          <a:noFill/>
          <a:ln w="0" cmpd="sng">
            <a:noFill/>
            <a:prstDash val="solid"/>
          </a:ln>
        </p:spPr>
        <p:txBody>
          <a:bodyPr vert="horz" lIns="0" tIns="1270" rIns="0" bIns="0" anchor="t"/>
          <a:lstStyle>
            <a:lvl1pPr marL="0" marR="0" indent="0" algn="l">
              <a:lnSpc>
                <a:spcPts val="273"/>
              </a:lnSpc>
              <a:spcAft>
                <a:spcPts val="0"/>
              </a:spcAft>
              <a:tabLst>
                <a:tab pos="249375" algn="l"/>
                <a:tab pos="716954" algn="r"/>
              </a:tabLst>
              <a:defRPr/>
            </a:lvl1pPr>
          </a:lstStyle>
          <a:p>
            <a:pPr marL="0" marR="0" indent="0" algn="l">
              <a:lnSpc>
                <a:spcPts val="400"/>
              </a:lnSpc>
              <a:spcAft>
                <a:spcPts val="0"/>
              </a:spcAft>
              <a:tabLst>
                <a:tab pos="365760" algn="l"/>
                <a:tab pos="1051560" algn="r"/>
              </a:tabLst>
            </a:pPr>
            <a:r>
              <a:rPr lang="en-US" sz="239" spc="0">
                <a:solidFill>
                  <a:srgbClr val="000000"/>
                </a:solidFill>
                <a:latin typeface="Arial" panose="02020603050405020304" pitchFamily="2"/>
              </a:rPr>
              <a:t>21' - 9" 17' - 5 1/8" 33' - 1 3/8" </a:t>
            </a:r>
          </a:p>
        </p:txBody>
      </p:sp>
      <p:sp>
        <p:nvSpPr>
          <p:cNvPr id="11" name="Text Placeholder 10"/>
          <p:cNvSpPr>
            <a:spLocks noGrp="1"/>
          </p:cNvSpPr>
          <p:nvPr>
            <p:ph type="body" idx="10"/>
          </p:nvPr>
        </p:nvSpPr>
        <p:spPr>
          <a:xfrm>
            <a:off x="3400114" y="1311420"/>
            <a:ext cx="43827" cy="60181"/>
          </a:xfrm>
          <a:prstGeom prst="rect">
            <a:avLst/>
          </a:prstGeom>
          <a:noFill/>
          <a:ln w="0" cmpd="sng">
            <a:noFill/>
            <a:prstDash val="solid"/>
          </a:ln>
        </p:spPr>
        <p:txBody>
          <a:bodyPr vert="horz" lIns="0" tIns="0" rIns="0" bIns="0" anchor="t"/>
          <a:lstStyle>
            <a:lvl1pPr marL="0" marR="0" indent="0" algn="l">
              <a:lnSpc>
                <a:spcPts val="477"/>
              </a:lnSpc>
              <a:spcAft>
                <a:spcPts val="0"/>
              </a:spcAft>
              <a:defRPr/>
            </a:lvl1pPr>
          </a:lstStyle>
          <a:p>
            <a:pPr marL="0" marR="0" indent="0" algn="l">
              <a:lnSpc>
                <a:spcPts val="700"/>
              </a:lnSpc>
              <a:spcAft>
                <a:spcPts val="0"/>
              </a:spcAft>
            </a:pPr>
            <a:r>
              <a:rPr lang="en-US" sz="409" spc="0">
                <a:solidFill>
                  <a:srgbClr val="000000"/>
                </a:solidFill>
                <a:latin typeface="Arial" panose="02020603050405020304" pitchFamily="2"/>
              </a:rPr>
              <a:t>1 </a:t>
            </a:r>
          </a:p>
        </p:txBody>
      </p:sp>
      <p:sp>
        <p:nvSpPr>
          <p:cNvPr id="12" name="Text Placeholder 11"/>
          <p:cNvSpPr>
            <a:spLocks noGrp="1"/>
          </p:cNvSpPr>
          <p:nvPr>
            <p:ph type="body" idx="10"/>
          </p:nvPr>
        </p:nvSpPr>
        <p:spPr>
          <a:xfrm>
            <a:off x="4131734" y="1238683"/>
            <a:ext cx="43329" cy="72736"/>
          </a:xfrm>
          <a:prstGeom prst="rect">
            <a:avLst/>
          </a:prstGeom>
          <a:noFill/>
          <a:ln w="0" cmpd="sng">
            <a:noFill/>
            <a:prstDash val="solid"/>
          </a:ln>
        </p:spPr>
        <p:txBody>
          <a:bodyPr vert="vert270" lIns="0" tIns="0" rIns="20320" bIns="0" anchor="t"/>
          <a:lstStyle>
            <a:lvl1pPr marL="0" marR="0" indent="0" algn="l">
              <a:lnSpc>
                <a:spcPts val="205"/>
              </a:lnSpc>
              <a:spcAft>
                <a:spcPts val="0"/>
              </a:spcAft>
              <a:defRPr/>
            </a:lvl1pPr>
          </a:lstStyle>
          <a:p>
            <a:pPr marL="0" marR="0" indent="0" algn="l">
              <a:lnSpc>
                <a:spcPts val="300"/>
              </a:lnSpc>
              <a:spcAft>
                <a:spcPts val="0"/>
              </a:spcAft>
            </a:pPr>
            <a:r>
              <a:rPr lang="en-US" sz="239" spc="-41">
                <a:solidFill>
                  <a:srgbClr val="000000"/>
                </a:solidFill>
                <a:latin typeface="Arial" panose="02020603050405020304" pitchFamily="2"/>
              </a:rPr>
              <a:t>37' - 6" </a:t>
            </a:r>
          </a:p>
        </p:txBody>
      </p:sp>
      <p:sp>
        <p:nvSpPr>
          <p:cNvPr id="13" name="Text Placeholder 12"/>
          <p:cNvSpPr>
            <a:spLocks noGrp="1"/>
          </p:cNvSpPr>
          <p:nvPr>
            <p:ph type="body" idx="10"/>
          </p:nvPr>
        </p:nvSpPr>
        <p:spPr>
          <a:xfrm>
            <a:off x="4130239" y="1623147"/>
            <a:ext cx="44824" cy="3156672"/>
          </a:xfrm>
          <a:prstGeom prst="rect">
            <a:avLst/>
          </a:prstGeom>
          <a:noFill/>
          <a:ln w="0" cmpd="sng">
            <a:noFill/>
            <a:prstDash val="solid"/>
          </a:ln>
        </p:spPr>
        <p:txBody>
          <a:bodyPr vert="vert270" lIns="0" tIns="0" rIns="22225" bIns="0" anchor="t"/>
          <a:lstStyle>
            <a:lvl1pPr marL="0" marR="0" indent="0" algn="l">
              <a:lnSpc>
                <a:spcPts val="205"/>
              </a:lnSpc>
              <a:spcAft>
                <a:spcPts val="0"/>
              </a:spcAft>
              <a:tabLst>
                <a:tab pos="3179533" algn="r"/>
              </a:tabLst>
              <a:defRPr/>
            </a:lvl1pPr>
          </a:lstStyle>
          <a:p>
            <a:pPr marL="0" marR="0" indent="0" algn="l">
              <a:lnSpc>
                <a:spcPts val="300"/>
              </a:lnSpc>
              <a:spcAft>
                <a:spcPts val="0"/>
              </a:spcAft>
              <a:tabLst>
                <a:tab pos="4663440" algn="r"/>
              </a:tabLst>
            </a:pPr>
            <a:r>
              <a:rPr lang="en-US" sz="239" spc="0">
                <a:solidFill>
                  <a:srgbClr val="000000"/>
                </a:solidFill>
                <a:latin typeface="Arial" panose="02020603050405020304" pitchFamily="2"/>
              </a:rPr>
              <a:t>26' - 2 1/2" 27' - 11"5' - 2 5/8"110' - 7 3/8"13' - 3"31' - 8 1/8"13' - 6"11 3/8"19' - 4" </a:t>
            </a:r>
          </a:p>
        </p:txBody>
      </p:sp>
      <p:sp>
        <p:nvSpPr>
          <p:cNvPr id="14" name="Text Placeholder 13"/>
          <p:cNvSpPr>
            <a:spLocks noGrp="1"/>
          </p:cNvSpPr>
          <p:nvPr>
            <p:ph type="body" idx="10"/>
          </p:nvPr>
        </p:nvSpPr>
        <p:spPr>
          <a:xfrm>
            <a:off x="4279153" y="2653579"/>
            <a:ext cx="2089275" cy="36801"/>
          </a:xfrm>
          <a:prstGeom prst="rect">
            <a:avLst/>
          </a:prstGeom>
          <a:noFill/>
          <a:ln w="0" cmpd="sng">
            <a:noFill/>
            <a:prstDash val="solid"/>
          </a:ln>
        </p:spPr>
        <p:txBody>
          <a:bodyPr vert="horz" lIns="0" tIns="1270" rIns="0" bIns="0" anchor="t"/>
          <a:lstStyle>
            <a:lvl1pPr marL="0" marR="0" indent="0" algn="l">
              <a:lnSpc>
                <a:spcPts val="273"/>
              </a:lnSpc>
              <a:spcAft>
                <a:spcPts val="0"/>
              </a:spcAft>
              <a:tabLst>
                <a:tab pos="187031" algn="l"/>
                <a:tab pos="872813" algn="l"/>
                <a:tab pos="1839142" algn="r"/>
              </a:tabLst>
              <a:defRPr/>
            </a:lvl1pPr>
          </a:lstStyle>
          <a:p>
            <a:pPr marL="0" marR="0" indent="0" algn="l">
              <a:lnSpc>
                <a:spcPts val="400"/>
              </a:lnSpc>
              <a:spcAft>
                <a:spcPts val="0"/>
              </a:spcAft>
              <a:tabLst>
                <a:tab pos="274320" algn="l"/>
                <a:tab pos="1280160" algn="l"/>
                <a:tab pos="2697480" algn="r"/>
              </a:tabLst>
            </a:pPr>
            <a:r>
              <a:rPr lang="en-US" sz="239" spc="0">
                <a:solidFill>
                  <a:srgbClr val="5C5A5B"/>
                </a:solidFill>
                <a:latin typeface="Arial" panose="02020603050405020304" pitchFamily="2"/>
              </a:rPr>
              <a:t>2'</a:t>
            </a:r>
            <a:r>
              <a:rPr lang="en-US" sz="239" spc="0">
                <a:solidFill>
                  <a:srgbClr val="000000"/>
                </a:solidFill>
                <a:latin typeface="Arial" panose="02020603050405020304" pitchFamily="2"/>
              </a:rPr>
              <a:t> - 3 3/8" 5' - 2 1/4" 115' - 7 7/8" 11' - 0" </a:t>
            </a:r>
          </a:p>
        </p:txBody>
      </p:sp>
      <p:sp>
        <p:nvSpPr>
          <p:cNvPr id="15" name="Text Placeholder 14"/>
          <p:cNvSpPr>
            <a:spLocks noGrp="1"/>
          </p:cNvSpPr>
          <p:nvPr>
            <p:ph type="body" idx="10"/>
          </p:nvPr>
        </p:nvSpPr>
        <p:spPr>
          <a:xfrm>
            <a:off x="4315012" y="1412731"/>
            <a:ext cx="779431" cy="34636"/>
          </a:xfrm>
          <a:prstGeom prst="rect">
            <a:avLst/>
          </a:prstGeom>
          <a:noFill/>
          <a:ln w="0" cmpd="sng">
            <a:noFill/>
            <a:prstDash val="solid"/>
          </a:ln>
        </p:spPr>
        <p:txBody>
          <a:bodyPr vert="horz" lIns="0" tIns="1270" rIns="0" bIns="0" anchor="t"/>
          <a:lstStyle>
            <a:lvl1pPr marL="0" marR="0" indent="0" algn="l">
              <a:lnSpc>
                <a:spcPts val="273"/>
              </a:lnSpc>
              <a:spcAft>
                <a:spcPts val="0"/>
              </a:spcAft>
              <a:tabLst>
                <a:tab pos="685782" algn="r"/>
              </a:tabLst>
              <a:defRPr/>
            </a:lvl1pPr>
          </a:lstStyle>
          <a:p>
            <a:pPr marL="0" marR="0" indent="0" algn="l">
              <a:lnSpc>
                <a:spcPts val="400"/>
              </a:lnSpc>
              <a:spcAft>
                <a:spcPts val="0"/>
              </a:spcAft>
              <a:tabLst>
                <a:tab pos="1005840" algn="r"/>
              </a:tabLst>
            </a:pPr>
            <a:r>
              <a:rPr lang="en-US" sz="239" spc="0">
                <a:solidFill>
                  <a:srgbClr val="000000"/>
                </a:solidFill>
                <a:latin typeface="Arial" panose="02020603050405020304" pitchFamily="2"/>
              </a:rPr>
              <a:t>7' - 10 5/8"8' - 11 5/8" 8' - 11 1/2" 42' - 0" </a:t>
            </a:r>
          </a:p>
        </p:txBody>
      </p:sp>
      <p:sp>
        <p:nvSpPr>
          <p:cNvPr id="16" name="Text Placeholder 15"/>
          <p:cNvSpPr>
            <a:spLocks noGrp="1"/>
          </p:cNvSpPr>
          <p:nvPr>
            <p:ph type="body" idx="10"/>
          </p:nvPr>
        </p:nvSpPr>
        <p:spPr>
          <a:xfrm>
            <a:off x="4306545" y="5006254"/>
            <a:ext cx="213161"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8' - 3 1/4" </a:t>
            </a:r>
          </a:p>
        </p:txBody>
      </p:sp>
      <p:sp>
        <p:nvSpPr>
          <p:cNvPr id="17" name="Text Placeholder 16"/>
          <p:cNvSpPr>
            <a:spLocks noGrp="1"/>
          </p:cNvSpPr>
          <p:nvPr>
            <p:ph type="body" idx="10"/>
          </p:nvPr>
        </p:nvSpPr>
        <p:spPr>
          <a:xfrm>
            <a:off x="4439521" y="3960668"/>
            <a:ext cx="707216" cy="34636"/>
          </a:xfrm>
          <a:prstGeom prst="rect">
            <a:avLst/>
          </a:prstGeom>
          <a:noFill/>
          <a:ln w="0" cmpd="sng">
            <a:noFill/>
            <a:prstDash val="solid"/>
          </a:ln>
        </p:spPr>
        <p:txBody>
          <a:bodyPr vert="horz" lIns="0" tIns="1270" rIns="0" bIns="0" anchor="t"/>
          <a:lstStyle>
            <a:lvl1pPr marL="0" marR="0" indent="0" algn="l">
              <a:lnSpc>
                <a:spcPts val="205"/>
              </a:lnSpc>
              <a:spcAft>
                <a:spcPts val="0"/>
              </a:spcAft>
              <a:tabLst>
                <a:tab pos="280547" algn="l"/>
                <a:tab pos="623438" algn="r"/>
              </a:tabLst>
              <a:defRPr/>
            </a:lvl1pPr>
          </a:lstStyle>
          <a:p>
            <a:pPr marL="0" marR="0" indent="0" algn="l">
              <a:lnSpc>
                <a:spcPts val="300"/>
              </a:lnSpc>
              <a:spcAft>
                <a:spcPts val="0"/>
              </a:spcAft>
              <a:tabLst>
                <a:tab pos="411480" algn="l"/>
                <a:tab pos="914400" algn="r"/>
              </a:tabLst>
            </a:pPr>
            <a:r>
              <a:rPr lang="en-US" sz="239" spc="0">
                <a:solidFill>
                  <a:srgbClr val="000000"/>
                </a:solidFill>
                <a:latin typeface="Arial" panose="02020603050405020304" pitchFamily="2"/>
              </a:rPr>
              <a:t>20' - 11 1/2" 21' - 11 1/2" 11' - 0" </a:t>
            </a:r>
          </a:p>
        </p:txBody>
      </p:sp>
      <p:sp>
        <p:nvSpPr>
          <p:cNvPr id="18" name="Text Placeholder 17"/>
          <p:cNvSpPr>
            <a:spLocks noGrp="1"/>
          </p:cNvSpPr>
          <p:nvPr>
            <p:ph type="body" idx="10"/>
          </p:nvPr>
        </p:nvSpPr>
        <p:spPr>
          <a:xfrm>
            <a:off x="4468906" y="2412423"/>
            <a:ext cx="371039" cy="29874"/>
          </a:xfrm>
          <a:prstGeom prst="rect">
            <a:avLst/>
          </a:prstGeom>
          <a:noFill/>
          <a:ln w="0" cmpd="sng">
            <a:noFill/>
            <a:prstDash val="solid"/>
          </a:ln>
        </p:spPr>
        <p:txBody>
          <a:bodyPr vert="horz" lIns="0" tIns="6350" rIns="0" bIns="0" anchor="t"/>
          <a:lstStyle>
            <a:lvl1pPr marL="0" marR="0" indent="0" algn="l">
              <a:lnSpc>
                <a:spcPts val="136"/>
              </a:lnSpc>
              <a:spcAft>
                <a:spcPts val="0"/>
              </a:spcAft>
              <a:tabLst>
                <a:tab pos="311719" algn="r"/>
              </a:tabLst>
              <a:defRPr/>
            </a:lvl1pPr>
          </a:lstStyle>
          <a:p>
            <a:pPr marL="0" marR="0" indent="0" algn="l">
              <a:lnSpc>
                <a:spcPts val="200"/>
              </a:lnSpc>
              <a:spcAft>
                <a:spcPts val="0"/>
              </a:spcAft>
              <a:tabLst>
                <a:tab pos="457200" algn="r"/>
              </a:tabLst>
            </a:pPr>
            <a:r>
              <a:rPr lang="en-US" sz="205" b="1" spc="0">
                <a:solidFill>
                  <a:srgbClr val="000000"/>
                </a:solidFill>
                <a:latin typeface="Arial" panose="02020603050405020304" pitchFamily="2"/>
              </a:rPr>
              <a:t>UNIT S2 UNIT S1 B </a:t>
            </a:r>
          </a:p>
        </p:txBody>
      </p:sp>
      <p:sp>
        <p:nvSpPr>
          <p:cNvPr id="19" name="Text Placeholder 18"/>
          <p:cNvSpPr>
            <a:spLocks noGrp="1"/>
          </p:cNvSpPr>
          <p:nvPr>
            <p:ph type="body" idx="10"/>
          </p:nvPr>
        </p:nvSpPr>
        <p:spPr>
          <a:xfrm>
            <a:off x="4471396" y="4262005"/>
            <a:ext cx="172820"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S3 </a:t>
            </a:r>
          </a:p>
        </p:txBody>
      </p:sp>
      <p:sp>
        <p:nvSpPr>
          <p:cNvPr id="20" name="Text Placeholder 19"/>
          <p:cNvSpPr>
            <a:spLocks noGrp="1"/>
          </p:cNvSpPr>
          <p:nvPr>
            <p:ph type="body" idx="10"/>
          </p:nvPr>
        </p:nvSpPr>
        <p:spPr>
          <a:xfrm>
            <a:off x="4585946" y="1693286"/>
            <a:ext cx="27392" cy="67974"/>
          </a:xfrm>
          <a:prstGeom prst="rect">
            <a:avLst/>
          </a:prstGeom>
          <a:noFill/>
          <a:ln w="0" cmpd="sng">
            <a:noFill/>
            <a:prstDash val="solid"/>
          </a:ln>
        </p:spPr>
        <p:txBody>
          <a:bodyPr vert="horz" lIns="0" tIns="1270" rIns="0" bIns="0" anchor="t"/>
          <a:lstStyle>
            <a:lvl1pPr marL="0" marR="0" indent="0" algn="l">
              <a:lnSpc>
                <a:spcPts val="273"/>
              </a:lnSpc>
              <a:spcBef>
                <a:spcPts val="0"/>
              </a:spcBef>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 </a:t>
            </a:r>
          </a:p>
          <a:p>
            <a:pPr marL="0" marR="0" indent="0" algn="l">
              <a:lnSpc>
                <a:spcPts val="400"/>
              </a:lnSpc>
              <a:spcBef>
                <a:spcPts val="0"/>
              </a:spcBef>
              <a:spcAft>
                <a:spcPts val="0"/>
              </a:spcAft>
            </a:pPr>
            <a:r>
              <a:rPr lang="en-US" sz="239" spc="0">
                <a:solidFill>
                  <a:srgbClr val="000000"/>
                </a:solidFill>
                <a:latin typeface="Arial" panose="02020603050405020304" pitchFamily="2"/>
              </a:rPr>
              <a:t>- </a:t>
            </a:r>
          </a:p>
        </p:txBody>
      </p:sp>
      <p:sp>
        <p:nvSpPr>
          <p:cNvPr id="21" name="Text Placeholder 20"/>
          <p:cNvSpPr>
            <a:spLocks noGrp="1"/>
          </p:cNvSpPr>
          <p:nvPr>
            <p:ph type="body" idx="10"/>
          </p:nvPr>
        </p:nvSpPr>
        <p:spPr>
          <a:xfrm>
            <a:off x="4605369" y="5006254"/>
            <a:ext cx="227604"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31' - 1 1/8" </a:t>
            </a:r>
          </a:p>
        </p:txBody>
      </p:sp>
      <p:sp>
        <p:nvSpPr>
          <p:cNvPr id="22" name="Text Placeholder 21"/>
          <p:cNvSpPr>
            <a:spLocks noGrp="1"/>
          </p:cNvSpPr>
          <p:nvPr>
            <p:ph type="body" idx="10"/>
          </p:nvPr>
        </p:nvSpPr>
        <p:spPr>
          <a:xfrm>
            <a:off x="4702984" y="1953058"/>
            <a:ext cx="192243"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A2 B </a:t>
            </a:r>
          </a:p>
        </p:txBody>
      </p:sp>
      <p:sp>
        <p:nvSpPr>
          <p:cNvPr id="23" name="Text Placeholder 22"/>
          <p:cNvSpPr>
            <a:spLocks noGrp="1"/>
          </p:cNvSpPr>
          <p:nvPr>
            <p:ph type="body" idx="10"/>
          </p:nvPr>
        </p:nvSpPr>
        <p:spPr>
          <a:xfrm>
            <a:off x="4794126" y="4694093"/>
            <a:ext cx="191745"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E1 A </a:t>
            </a:r>
          </a:p>
        </p:txBody>
      </p:sp>
      <p:sp>
        <p:nvSpPr>
          <p:cNvPr id="24" name="Text Placeholder 23"/>
          <p:cNvSpPr>
            <a:spLocks noGrp="1"/>
          </p:cNvSpPr>
          <p:nvPr>
            <p:ph type="body" idx="10"/>
          </p:nvPr>
        </p:nvSpPr>
        <p:spPr>
          <a:xfrm>
            <a:off x="4975910" y="5006254"/>
            <a:ext cx="179792"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13' - 3" </a:t>
            </a:r>
          </a:p>
        </p:txBody>
      </p:sp>
      <p:sp>
        <p:nvSpPr>
          <p:cNvPr id="25" name="Text Placeholder 24"/>
          <p:cNvSpPr>
            <a:spLocks noGrp="1"/>
          </p:cNvSpPr>
          <p:nvPr>
            <p:ph type="body" idx="10"/>
          </p:nvPr>
        </p:nvSpPr>
        <p:spPr>
          <a:xfrm>
            <a:off x="5004298" y="4213947"/>
            <a:ext cx="191745"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D1 B </a:t>
            </a:r>
          </a:p>
        </p:txBody>
      </p:sp>
      <p:sp>
        <p:nvSpPr>
          <p:cNvPr id="26" name="Text Placeholder 25"/>
          <p:cNvSpPr>
            <a:spLocks noGrp="1"/>
          </p:cNvSpPr>
          <p:nvPr>
            <p:ph type="body" idx="10"/>
          </p:nvPr>
        </p:nvSpPr>
        <p:spPr>
          <a:xfrm>
            <a:off x="5091954" y="2412856"/>
            <a:ext cx="499533" cy="29874"/>
          </a:xfrm>
          <a:prstGeom prst="rect">
            <a:avLst/>
          </a:prstGeom>
          <a:noFill/>
          <a:ln w="0" cmpd="sng">
            <a:noFill/>
            <a:prstDash val="solid"/>
          </a:ln>
        </p:spPr>
        <p:txBody>
          <a:bodyPr vert="horz" lIns="0" tIns="6350" rIns="0" bIns="0" anchor="t"/>
          <a:lstStyle>
            <a:lvl1pPr marL="0" marR="0" indent="0" algn="l">
              <a:lnSpc>
                <a:spcPts val="136"/>
              </a:lnSpc>
              <a:spcAft>
                <a:spcPts val="0"/>
              </a:spcAft>
              <a:tabLst>
                <a:tab pos="436407" algn="r"/>
              </a:tabLst>
              <a:defRPr/>
            </a:lvl1pPr>
          </a:lstStyle>
          <a:p>
            <a:pPr marL="0" marR="0" indent="0" algn="l">
              <a:lnSpc>
                <a:spcPts val="200"/>
              </a:lnSpc>
              <a:spcAft>
                <a:spcPts val="0"/>
              </a:spcAft>
              <a:tabLst>
                <a:tab pos="640080" algn="r"/>
              </a:tabLst>
            </a:pPr>
            <a:r>
              <a:rPr lang="en-US" sz="205" b="1" spc="0">
                <a:solidFill>
                  <a:srgbClr val="000000"/>
                </a:solidFill>
                <a:latin typeface="Arial" panose="02020603050405020304" pitchFamily="2"/>
              </a:rPr>
              <a:t>UNIT B1 E UNIT A6-ALT </a:t>
            </a:r>
          </a:p>
        </p:txBody>
      </p:sp>
      <p:sp>
        <p:nvSpPr>
          <p:cNvPr id="27" name="Text Placeholder 26"/>
          <p:cNvSpPr>
            <a:spLocks noGrp="1"/>
          </p:cNvSpPr>
          <p:nvPr>
            <p:ph type="body" idx="10"/>
          </p:nvPr>
        </p:nvSpPr>
        <p:spPr>
          <a:xfrm>
            <a:off x="5308102" y="5006254"/>
            <a:ext cx="184773"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29' - 9" </a:t>
            </a:r>
          </a:p>
        </p:txBody>
      </p:sp>
      <p:sp>
        <p:nvSpPr>
          <p:cNvPr id="28" name="Text Placeholder 27"/>
          <p:cNvSpPr>
            <a:spLocks noGrp="1"/>
          </p:cNvSpPr>
          <p:nvPr>
            <p:ph type="body" idx="10"/>
          </p:nvPr>
        </p:nvSpPr>
        <p:spPr>
          <a:xfrm>
            <a:off x="5372848" y="2169535"/>
            <a:ext cx="44325" cy="60181"/>
          </a:xfrm>
          <a:prstGeom prst="rect">
            <a:avLst/>
          </a:prstGeom>
          <a:noFill/>
          <a:ln w="0" cmpd="sng">
            <a:noFill/>
            <a:prstDash val="solid"/>
          </a:ln>
        </p:spPr>
        <p:txBody>
          <a:bodyPr vert="vert270" lIns="0" tIns="0" rIns="19685" bIns="0" anchor="t"/>
          <a:lstStyle>
            <a:lvl1pPr marL="0" marR="0" indent="0" algn="l">
              <a:lnSpc>
                <a:spcPts val="205"/>
              </a:lnSpc>
              <a:spcAft>
                <a:spcPts val="0"/>
              </a:spcAft>
              <a:defRPr/>
            </a:lvl1pPr>
          </a:lstStyle>
          <a:p>
            <a:pPr marL="0" marR="0" indent="0" algn="l">
              <a:lnSpc>
                <a:spcPts val="300"/>
              </a:lnSpc>
              <a:spcAft>
                <a:spcPts val="0"/>
              </a:spcAft>
            </a:pPr>
            <a:r>
              <a:rPr lang="en-US" sz="239" spc="-41">
                <a:solidFill>
                  <a:srgbClr val="000000"/>
                </a:solidFill>
                <a:latin typeface="Arial" panose="02020603050405020304" pitchFamily="2"/>
              </a:rPr>
              <a:t>6' - 0" </a:t>
            </a:r>
          </a:p>
        </p:txBody>
      </p:sp>
      <p:sp>
        <p:nvSpPr>
          <p:cNvPr id="29" name="Text Placeholder 28"/>
          <p:cNvSpPr>
            <a:spLocks noGrp="1"/>
          </p:cNvSpPr>
          <p:nvPr>
            <p:ph type="body" idx="10"/>
          </p:nvPr>
        </p:nvSpPr>
        <p:spPr>
          <a:xfrm>
            <a:off x="5350934" y="1911495"/>
            <a:ext cx="19174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D1 G </a:t>
            </a:r>
          </a:p>
        </p:txBody>
      </p:sp>
      <p:sp>
        <p:nvSpPr>
          <p:cNvPr id="30" name="Text Placeholder 29"/>
          <p:cNvSpPr>
            <a:spLocks noGrp="1"/>
          </p:cNvSpPr>
          <p:nvPr>
            <p:ph type="body" idx="10"/>
          </p:nvPr>
        </p:nvSpPr>
        <p:spPr>
          <a:xfrm>
            <a:off x="5421655" y="1412731"/>
            <a:ext cx="1319804" cy="34636"/>
          </a:xfrm>
          <a:prstGeom prst="rect">
            <a:avLst/>
          </a:prstGeom>
          <a:noFill/>
          <a:ln w="0" cmpd="sng">
            <a:noFill/>
            <a:prstDash val="solid"/>
          </a:ln>
        </p:spPr>
        <p:txBody>
          <a:bodyPr vert="horz" lIns="0" tIns="1270" rIns="0" bIns="0" anchor="t"/>
          <a:lstStyle>
            <a:lvl1pPr marL="0" marR="0" indent="0" algn="l">
              <a:lnSpc>
                <a:spcPts val="273"/>
              </a:lnSpc>
              <a:spcAft>
                <a:spcPts val="0"/>
              </a:spcAft>
              <a:tabLst>
                <a:tab pos="342891" algn="l"/>
                <a:tab pos="716954" algn="l"/>
                <a:tab pos="1153360" algn="r"/>
              </a:tabLst>
              <a:defRPr/>
            </a:lvl1pPr>
          </a:lstStyle>
          <a:p>
            <a:pPr marL="0" marR="0" indent="0" algn="l">
              <a:lnSpc>
                <a:spcPts val="400"/>
              </a:lnSpc>
              <a:spcAft>
                <a:spcPts val="0"/>
              </a:spcAft>
              <a:tabLst>
                <a:tab pos="502920" algn="l"/>
                <a:tab pos="1051560" algn="l"/>
                <a:tab pos="1691640" algn="r"/>
              </a:tabLst>
            </a:pPr>
            <a:r>
              <a:rPr lang="en-US" sz="239" spc="0">
                <a:solidFill>
                  <a:srgbClr val="000000"/>
                </a:solidFill>
                <a:latin typeface="Arial" panose="02020603050405020304" pitchFamily="2"/>
              </a:rPr>
              <a:t>11' - 0" 42' - 0" 11' - 0" 38' - 6 1/8" </a:t>
            </a:r>
          </a:p>
        </p:txBody>
      </p:sp>
      <p:sp>
        <p:nvSpPr>
          <p:cNvPr id="31" name="Text Placeholder 30"/>
          <p:cNvSpPr>
            <a:spLocks noGrp="1"/>
          </p:cNvSpPr>
          <p:nvPr>
            <p:ph type="body" idx="10"/>
          </p:nvPr>
        </p:nvSpPr>
        <p:spPr>
          <a:xfrm>
            <a:off x="5403726" y="5059940"/>
            <a:ext cx="244537"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257' - 3 3/8" </a:t>
            </a:r>
          </a:p>
        </p:txBody>
      </p:sp>
      <p:sp>
        <p:nvSpPr>
          <p:cNvPr id="32" name="Text Placeholder 31"/>
          <p:cNvSpPr>
            <a:spLocks noGrp="1"/>
          </p:cNvSpPr>
          <p:nvPr>
            <p:ph type="body" idx="10"/>
          </p:nvPr>
        </p:nvSpPr>
        <p:spPr>
          <a:xfrm>
            <a:off x="5454028" y="1774681"/>
            <a:ext cx="42831" cy="60181"/>
          </a:xfrm>
          <a:prstGeom prst="rect">
            <a:avLst/>
          </a:prstGeom>
          <a:noFill/>
          <a:ln w="0" cmpd="sng">
            <a:noFill/>
            <a:prstDash val="solid"/>
          </a:ln>
        </p:spPr>
        <p:txBody>
          <a:bodyPr vert="vert270" lIns="0" tIns="0" rIns="19685" bIns="0" anchor="t"/>
          <a:lstStyle>
            <a:lvl1pPr marL="0" marR="0" indent="0" algn="l">
              <a:lnSpc>
                <a:spcPts val="136"/>
              </a:lnSpc>
              <a:spcAft>
                <a:spcPts val="0"/>
              </a:spcAft>
              <a:defRPr/>
            </a:lvl1pPr>
          </a:lstStyle>
          <a:p>
            <a:pPr marL="0" marR="0" indent="0" algn="l">
              <a:lnSpc>
                <a:spcPts val="200"/>
              </a:lnSpc>
              <a:spcAft>
                <a:spcPts val="0"/>
              </a:spcAft>
            </a:pPr>
            <a:r>
              <a:rPr lang="en-US" sz="239" spc="-41">
                <a:solidFill>
                  <a:srgbClr val="000000"/>
                </a:solidFill>
                <a:latin typeface="Arial" panose="02020603050405020304" pitchFamily="2"/>
              </a:rPr>
              <a:t>2' - 0" </a:t>
            </a:r>
          </a:p>
        </p:txBody>
      </p:sp>
      <p:sp>
        <p:nvSpPr>
          <p:cNvPr id="33" name="Text Placeholder 32"/>
          <p:cNvSpPr>
            <a:spLocks noGrp="1"/>
          </p:cNvSpPr>
          <p:nvPr>
            <p:ph type="body" idx="10"/>
          </p:nvPr>
        </p:nvSpPr>
        <p:spPr>
          <a:xfrm>
            <a:off x="5474448" y="3960668"/>
            <a:ext cx="941792" cy="34636"/>
          </a:xfrm>
          <a:prstGeom prst="rect">
            <a:avLst/>
          </a:prstGeom>
          <a:noFill/>
          <a:ln w="0" cmpd="sng">
            <a:noFill/>
            <a:prstDash val="solid"/>
          </a:ln>
        </p:spPr>
        <p:txBody>
          <a:bodyPr vert="horz" lIns="0" tIns="1270" rIns="0" bIns="0" anchor="t"/>
          <a:lstStyle>
            <a:lvl1pPr marL="0" marR="0" indent="0" algn="l">
              <a:lnSpc>
                <a:spcPts val="205"/>
              </a:lnSpc>
              <a:spcAft>
                <a:spcPts val="0"/>
              </a:spcAft>
              <a:tabLst>
                <a:tab pos="374063" algn="l"/>
                <a:tab pos="841641" algn="r"/>
              </a:tabLst>
              <a:defRPr/>
            </a:lvl1pPr>
          </a:lstStyle>
          <a:p>
            <a:pPr marL="0" marR="0" indent="0" algn="l">
              <a:lnSpc>
                <a:spcPts val="300"/>
              </a:lnSpc>
              <a:spcAft>
                <a:spcPts val="0"/>
              </a:spcAft>
              <a:tabLst>
                <a:tab pos="548640" algn="l"/>
                <a:tab pos="1234440" algn="r"/>
              </a:tabLst>
            </a:pPr>
            <a:r>
              <a:rPr lang="en-US" sz="239" spc="0">
                <a:solidFill>
                  <a:srgbClr val="000000"/>
                </a:solidFill>
                <a:latin typeface="Arial" panose="02020603050405020304" pitchFamily="2"/>
              </a:rPr>
              <a:t>42' - 0" 11' - 0" 41' - 11 1/2" </a:t>
            </a:r>
          </a:p>
        </p:txBody>
      </p:sp>
      <p:sp>
        <p:nvSpPr>
          <p:cNvPr id="34" name="Text Placeholder 33"/>
          <p:cNvSpPr>
            <a:spLocks noGrp="1"/>
          </p:cNvSpPr>
          <p:nvPr>
            <p:ph type="body" idx="10"/>
          </p:nvPr>
        </p:nvSpPr>
        <p:spPr>
          <a:xfrm>
            <a:off x="5646769" y="4694093"/>
            <a:ext cx="877047" cy="29874"/>
          </a:xfrm>
          <a:prstGeom prst="rect">
            <a:avLst/>
          </a:prstGeom>
          <a:noFill/>
          <a:ln w="0" cmpd="sng">
            <a:noFill/>
            <a:prstDash val="solid"/>
          </a:ln>
        </p:spPr>
        <p:txBody>
          <a:bodyPr vert="horz" lIns="0" tIns="6350" rIns="0" bIns="0" anchor="t"/>
          <a:lstStyle>
            <a:lvl1pPr marL="0" marR="0" indent="0" algn="l">
              <a:lnSpc>
                <a:spcPts val="136"/>
              </a:lnSpc>
              <a:spcAft>
                <a:spcPts val="0"/>
              </a:spcAft>
              <a:tabLst>
                <a:tab pos="779297" algn="r"/>
              </a:tabLst>
              <a:defRPr/>
            </a:lvl1pPr>
          </a:lstStyle>
          <a:p>
            <a:pPr marL="0" marR="0" indent="0" algn="l">
              <a:lnSpc>
                <a:spcPts val="200"/>
              </a:lnSpc>
              <a:spcAft>
                <a:spcPts val="0"/>
              </a:spcAft>
              <a:tabLst>
                <a:tab pos="1143000" algn="r"/>
              </a:tabLst>
            </a:pPr>
            <a:r>
              <a:rPr lang="en-US" sz="205" b="1" spc="0">
                <a:solidFill>
                  <a:srgbClr val="000000"/>
                </a:solidFill>
                <a:latin typeface="Arial" panose="02020603050405020304" pitchFamily="2"/>
              </a:rPr>
              <a:t>UNIT B2 UNIT B1 C </a:t>
            </a:r>
          </a:p>
        </p:txBody>
      </p:sp>
      <p:sp>
        <p:nvSpPr>
          <p:cNvPr id="35" name="Text Placeholder 34"/>
          <p:cNvSpPr>
            <a:spLocks noGrp="1"/>
          </p:cNvSpPr>
          <p:nvPr>
            <p:ph type="body" idx="10"/>
          </p:nvPr>
        </p:nvSpPr>
        <p:spPr>
          <a:xfrm>
            <a:off x="5628342" y="5006254"/>
            <a:ext cx="196725"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11' - 11" </a:t>
            </a:r>
          </a:p>
        </p:txBody>
      </p:sp>
      <p:sp>
        <p:nvSpPr>
          <p:cNvPr id="36" name="Text Placeholder 35"/>
          <p:cNvSpPr>
            <a:spLocks noGrp="1"/>
          </p:cNvSpPr>
          <p:nvPr>
            <p:ph type="body" idx="10"/>
          </p:nvPr>
        </p:nvSpPr>
        <p:spPr>
          <a:xfrm>
            <a:off x="5719483" y="4462030"/>
            <a:ext cx="42831" cy="60181"/>
          </a:xfrm>
          <a:prstGeom prst="rect">
            <a:avLst/>
          </a:prstGeom>
          <a:noFill/>
          <a:ln w="0" cmpd="sng">
            <a:noFill/>
            <a:prstDash val="solid"/>
          </a:ln>
        </p:spPr>
        <p:txBody>
          <a:bodyPr vert="vert270" lIns="0" tIns="0" rIns="19685" bIns="0" anchor="t"/>
          <a:lstStyle>
            <a:lvl1pPr marL="0" marR="0" indent="0" algn="l">
              <a:lnSpc>
                <a:spcPts val="136"/>
              </a:lnSpc>
              <a:spcAft>
                <a:spcPts val="0"/>
              </a:spcAft>
              <a:defRPr/>
            </a:lvl1pPr>
          </a:lstStyle>
          <a:p>
            <a:pPr marL="0" marR="0" indent="0" algn="l">
              <a:lnSpc>
                <a:spcPts val="200"/>
              </a:lnSpc>
              <a:spcAft>
                <a:spcPts val="0"/>
              </a:spcAft>
            </a:pPr>
            <a:r>
              <a:rPr lang="en-US" sz="239" spc="-41">
                <a:solidFill>
                  <a:srgbClr val="000000"/>
                </a:solidFill>
                <a:latin typeface="Arial" panose="02020603050405020304" pitchFamily="2"/>
              </a:rPr>
              <a:t>6' - 0" </a:t>
            </a:r>
          </a:p>
        </p:txBody>
      </p:sp>
      <p:sp>
        <p:nvSpPr>
          <p:cNvPr id="37" name="Text Placeholder 36"/>
          <p:cNvSpPr>
            <a:spLocks noGrp="1"/>
          </p:cNvSpPr>
          <p:nvPr>
            <p:ph type="body" idx="10"/>
          </p:nvPr>
        </p:nvSpPr>
        <p:spPr>
          <a:xfrm>
            <a:off x="5690597" y="1359045"/>
            <a:ext cx="244537"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292' - 9 3/8" </a:t>
            </a:r>
          </a:p>
        </p:txBody>
      </p:sp>
      <p:sp>
        <p:nvSpPr>
          <p:cNvPr id="38" name="Text Placeholder 37"/>
          <p:cNvSpPr>
            <a:spLocks noGrp="1"/>
          </p:cNvSpPr>
          <p:nvPr>
            <p:ph type="body" idx="10"/>
          </p:nvPr>
        </p:nvSpPr>
        <p:spPr>
          <a:xfrm>
            <a:off x="5845985" y="4213947"/>
            <a:ext cx="191745"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D1 C </a:t>
            </a:r>
          </a:p>
        </p:txBody>
      </p:sp>
      <p:sp>
        <p:nvSpPr>
          <p:cNvPr id="39" name="Text Placeholder 38"/>
          <p:cNvSpPr>
            <a:spLocks noGrp="1"/>
          </p:cNvSpPr>
          <p:nvPr>
            <p:ph type="body" idx="10"/>
          </p:nvPr>
        </p:nvSpPr>
        <p:spPr>
          <a:xfrm>
            <a:off x="6005855" y="5006254"/>
            <a:ext cx="182282" cy="34636"/>
          </a:xfrm>
          <a:prstGeom prst="rect">
            <a:avLst/>
          </a:prstGeom>
          <a:noFill/>
          <a:ln w="0" cmpd="sng">
            <a:noFill/>
            <a:prstDash val="solid"/>
          </a:ln>
        </p:spPr>
        <p:txBody>
          <a:bodyPr vert="horz" lIns="0" tIns="1270" rIns="0" bIns="0" anchor="t"/>
          <a:lstStyle>
            <a:lvl1pPr marL="0" marR="0" indent="0" algn="ctr">
              <a:lnSpc>
                <a:spcPts val="273"/>
              </a:lnSpc>
              <a:spcAft>
                <a:spcPts val="0"/>
              </a:spcAft>
              <a:defRPr/>
            </a:lvl1pPr>
          </a:lstStyle>
          <a:p>
            <a:pPr marL="0" marR="0" indent="0" algn="ctr">
              <a:lnSpc>
                <a:spcPts val="400"/>
              </a:lnSpc>
              <a:spcAft>
                <a:spcPts val="0"/>
              </a:spcAft>
            </a:pPr>
            <a:r>
              <a:rPr lang="en-US" sz="239" spc="0">
                <a:solidFill>
                  <a:srgbClr val="000000"/>
                </a:solidFill>
                <a:latin typeface="Arial" panose="02020603050405020304" pitchFamily="2"/>
              </a:rPr>
              <a:t>35' - 9" </a:t>
            </a:r>
          </a:p>
        </p:txBody>
      </p:sp>
      <p:sp>
        <p:nvSpPr>
          <p:cNvPr id="40" name="Text Placeholder 39"/>
          <p:cNvSpPr>
            <a:spLocks noGrp="1"/>
          </p:cNvSpPr>
          <p:nvPr>
            <p:ph type="body" idx="10"/>
          </p:nvPr>
        </p:nvSpPr>
        <p:spPr>
          <a:xfrm>
            <a:off x="6206067" y="1779011"/>
            <a:ext cx="45322" cy="101744"/>
          </a:xfrm>
          <a:prstGeom prst="rect">
            <a:avLst/>
          </a:prstGeom>
          <a:noFill/>
          <a:ln w="0" cmpd="sng">
            <a:noFill/>
            <a:prstDash val="solid"/>
          </a:ln>
        </p:spPr>
        <p:txBody>
          <a:bodyPr vert="vert270" lIns="0" tIns="0" rIns="20955" bIns="0" anchor="t"/>
          <a:lstStyle>
            <a:lvl1pPr marL="0" marR="0" indent="0" algn="l">
              <a:lnSpc>
                <a:spcPts val="136"/>
              </a:lnSpc>
              <a:spcAft>
                <a:spcPts val="0"/>
              </a:spcAft>
              <a:defRPr/>
            </a:lvl1pPr>
          </a:lstStyle>
          <a:p>
            <a:pPr marL="0" marR="0" indent="0" algn="l">
              <a:lnSpc>
                <a:spcPts val="200"/>
              </a:lnSpc>
              <a:spcAft>
                <a:spcPts val="0"/>
              </a:spcAft>
            </a:pPr>
            <a:r>
              <a:rPr lang="en-US" sz="239" spc="-37">
                <a:solidFill>
                  <a:srgbClr val="000000"/>
                </a:solidFill>
                <a:latin typeface="Arial" panose="02020603050405020304" pitchFamily="2"/>
              </a:rPr>
              <a:t>5' - 7 5/8" </a:t>
            </a:r>
          </a:p>
        </p:txBody>
      </p:sp>
      <p:sp>
        <p:nvSpPr>
          <p:cNvPr id="41" name="Text Placeholder 40"/>
          <p:cNvSpPr>
            <a:spLocks noGrp="1"/>
          </p:cNvSpPr>
          <p:nvPr>
            <p:ph type="body" idx="10"/>
          </p:nvPr>
        </p:nvSpPr>
        <p:spPr>
          <a:xfrm>
            <a:off x="6197102" y="1953058"/>
            <a:ext cx="189753"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D1 F </a:t>
            </a:r>
          </a:p>
        </p:txBody>
      </p:sp>
      <p:sp>
        <p:nvSpPr>
          <p:cNvPr id="42" name="Text Placeholder 41"/>
          <p:cNvSpPr>
            <a:spLocks noGrp="1"/>
          </p:cNvSpPr>
          <p:nvPr>
            <p:ph type="body" idx="10"/>
          </p:nvPr>
        </p:nvSpPr>
        <p:spPr>
          <a:xfrm>
            <a:off x="6221008" y="2460048"/>
            <a:ext cx="172820"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E4 </a:t>
            </a:r>
          </a:p>
        </p:txBody>
      </p:sp>
      <p:sp>
        <p:nvSpPr>
          <p:cNvPr id="43" name="Text Placeholder 42"/>
          <p:cNvSpPr>
            <a:spLocks noGrp="1"/>
          </p:cNvSpPr>
          <p:nvPr>
            <p:ph type="body" idx="10"/>
          </p:nvPr>
        </p:nvSpPr>
        <p:spPr>
          <a:xfrm>
            <a:off x="6269318" y="2556164"/>
            <a:ext cx="42831" cy="58016"/>
          </a:xfrm>
          <a:prstGeom prst="rect">
            <a:avLst/>
          </a:prstGeom>
          <a:noFill/>
          <a:ln w="0" cmpd="sng">
            <a:noFill/>
            <a:prstDash val="solid"/>
          </a:ln>
        </p:spPr>
        <p:txBody>
          <a:bodyPr vert="vert270" lIns="0" tIns="0" rIns="19685" bIns="0" anchor="t"/>
          <a:lstStyle>
            <a:lvl1pPr marL="0" marR="0" indent="0" algn="l">
              <a:lnSpc>
                <a:spcPts val="205"/>
              </a:lnSpc>
              <a:spcAft>
                <a:spcPts val="0"/>
              </a:spcAft>
              <a:defRPr/>
            </a:lvl1pPr>
          </a:lstStyle>
          <a:p>
            <a:pPr marL="0" marR="0" indent="0" algn="l">
              <a:lnSpc>
                <a:spcPts val="300"/>
              </a:lnSpc>
              <a:spcAft>
                <a:spcPts val="0"/>
              </a:spcAft>
            </a:pPr>
            <a:r>
              <a:rPr lang="en-US" sz="239" spc="-48">
                <a:solidFill>
                  <a:srgbClr val="000000"/>
                </a:solidFill>
                <a:latin typeface="Arial" panose="02020603050405020304" pitchFamily="2"/>
              </a:rPr>
              <a:t>1' - 6" </a:t>
            </a:r>
          </a:p>
        </p:txBody>
      </p:sp>
      <p:sp>
        <p:nvSpPr>
          <p:cNvPr id="44" name="Text Placeholder 43"/>
          <p:cNvSpPr>
            <a:spLocks noGrp="1"/>
          </p:cNvSpPr>
          <p:nvPr>
            <p:ph type="body" idx="10"/>
          </p:nvPr>
        </p:nvSpPr>
        <p:spPr>
          <a:xfrm>
            <a:off x="6362451" y="5006254"/>
            <a:ext cx="225114"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12' - 6 1/4" </a:t>
            </a:r>
          </a:p>
        </p:txBody>
      </p:sp>
      <p:sp>
        <p:nvSpPr>
          <p:cNvPr id="45" name="Text Placeholder 44"/>
          <p:cNvSpPr>
            <a:spLocks noGrp="1"/>
          </p:cNvSpPr>
          <p:nvPr>
            <p:ph type="body" idx="10"/>
          </p:nvPr>
        </p:nvSpPr>
        <p:spPr>
          <a:xfrm>
            <a:off x="6697134" y="4259840"/>
            <a:ext cx="174812"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D3 </a:t>
            </a:r>
          </a:p>
        </p:txBody>
      </p:sp>
      <p:sp>
        <p:nvSpPr>
          <p:cNvPr id="46" name="Text Placeholder 45"/>
          <p:cNvSpPr>
            <a:spLocks noGrp="1"/>
          </p:cNvSpPr>
          <p:nvPr>
            <p:ph type="body" idx="10"/>
          </p:nvPr>
        </p:nvSpPr>
        <p:spPr>
          <a:xfrm>
            <a:off x="6739965" y="1953058"/>
            <a:ext cx="215651"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A5-ALT </a:t>
            </a:r>
          </a:p>
        </p:txBody>
      </p:sp>
      <p:sp>
        <p:nvSpPr>
          <p:cNvPr id="47" name="Text Placeholder 46"/>
          <p:cNvSpPr>
            <a:spLocks noGrp="1"/>
          </p:cNvSpPr>
          <p:nvPr>
            <p:ph type="body" idx="10"/>
          </p:nvPr>
        </p:nvSpPr>
        <p:spPr>
          <a:xfrm>
            <a:off x="6820150" y="1209675"/>
            <a:ext cx="44325" cy="124691"/>
          </a:xfrm>
          <a:prstGeom prst="rect">
            <a:avLst/>
          </a:prstGeom>
          <a:noFill/>
          <a:ln w="0" cmpd="sng">
            <a:noFill/>
            <a:prstDash val="solid"/>
          </a:ln>
        </p:spPr>
        <p:txBody>
          <a:bodyPr vert="vert270" lIns="0" tIns="0" rIns="21590" bIns="0" anchor="t"/>
          <a:lstStyle>
            <a:lvl1pPr marL="0" marR="0" indent="0" algn="l">
              <a:lnSpc>
                <a:spcPts val="205"/>
              </a:lnSpc>
              <a:spcAft>
                <a:spcPts val="0"/>
              </a:spcAft>
              <a:defRPr/>
            </a:lvl1pPr>
          </a:lstStyle>
          <a:p>
            <a:pPr marL="0" marR="0" indent="0" algn="l">
              <a:lnSpc>
                <a:spcPts val="300"/>
              </a:lnSpc>
              <a:spcAft>
                <a:spcPts val="0"/>
              </a:spcAft>
            </a:pPr>
            <a:r>
              <a:rPr lang="en-US" sz="239" spc="-37">
                <a:solidFill>
                  <a:srgbClr val="000000"/>
                </a:solidFill>
                <a:latin typeface="Arial" panose="02020603050405020304" pitchFamily="2"/>
              </a:rPr>
              <a:t>36' - 11 7/8" </a:t>
            </a:r>
          </a:p>
        </p:txBody>
      </p:sp>
      <p:sp>
        <p:nvSpPr>
          <p:cNvPr id="48" name="Text Placeholder 47"/>
          <p:cNvSpPr>
            <a:spLocks noGrp="1"/>
          </p:cNvSpPr>
          <p:nvPr>
            <p:ph type="body" idx="10"/>
          </p:nvPr>
        </p:nvSpPr>
        <p:spPr>
          <a:xfrm>
            <a:off x="6820150" y="1594139"/>
            <a:ext cx="44325" cy="124691"/>
          </a:xfrm>
          <a:prstGeom prst="rect">
            <a:avLst/>
          </a:prstGeom>
          <a:noFill/>
          <a:ln w="0" cmpd="sng">
            <a:noFill/>
            <a:prstDash val="solid"/>
          </a:ln>
        </p:spPr>
        <p:txBody>
          <a:bodyPr vert="vert270" lIns="0" tIns="0" rIns="21590" bIns="0" anchor="t"/>
          <a:lstStyle>
            <a:lvl1pPr marL="0" marR="0" indent="0" algn="ctr">
              <a:lnSpc>
                <a:spcPts val="205"/>
              </a:lnSpc>
              <a:spcAft>
                <a:spcPts val="0"/>
              </a:spcAft>
              <a:defRPr/>
            </a:lvl1pPr>
          </a:lstStyle>
          <a:p>
            <a:pPr marL="0" marR="0" indent="0" algn="ctr">
              <a:lnSpc>
                <a:spcPts val="300"/>
              </a:lnSpc>
              <a:spcAft>
                <a:spcPts val="0"/>
              </a:spcAft>
            </a:pPr>
            <a:r>
              <a:rPr lang="en-US" sz="239" spc="-41">
                <a:solidFill>
                  <a:srgbClr val="000000"/>
                </a:solidFill>
                <a:latin typeface="Arial" panose="02020603050405020304" pitchFamily="2"/>
              </a:rPr>
              <a:t>19' - 10 1/8" </a:t>
            </a:r>
          </a:p>
        </p:txBody>
      </p:sp>
      <p:sp>
        <p:nvSpPr>
          <p:cNvPr id="49" name="Text Placeholder 48"/>
          <p:cNvSpPr>
            <a:spLocks noGrp="1"/>
          </p:cNvSpPr>
          <p:nvPr>
            <p:ph type="body" idx="10"/>
          </p:nvPr>
        </p:nvSpPr>
        <p:spPr>
          <a:xfrm>
            <a:off x="6806702" y="5006254"/>
            <a:ext cx="184773"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42' - 0" </a:t>
            </a:r>
          </a:p>
        </p:txBody>
      </p:sp>
      <p:sp>
        <p:nvSpPr>
          <p:cNvPr id="50" name="Text Placeholder 49"/>
          <p:cNvSpPr>
            <a:spLocks noGrp="1"/>
          </p:cNvSpPr>
          <p:nvPr>
            <p:ph type="body" idx="10"/>
          </p:nvPr>
        </p:nvSpPr>
        <p:spPr>
          <a:xfrm>
            <a:off x="6880910" y="3756747"/>
            <a:ext cx="19174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S1 A </a:t>
            </a:r>
          </a:p>
        </p:txBody>
      </p:sp>
      <p:sp>
        <p:nvSpPr>
          <p:cNvPr id="51" name="Text Placeholder 50"/>
          <p:cNvSpPr>
            <a:spLocks noGrp="1"/>
          </p:cNvSpPr>
          <p:nvPr>
            <p:ph type="body" idx="10"/>
          </p:nvPr>
        </p:nvSpPr>
        <p:spPr>
          <a:xfrm>
            <a:off x="6959600" y="1604097"/>
            <a:ext cx="27392" cy="67974"/>
          </a:xfrm>
          <a:prstGeom prst="rect">
            <a:avLst/>
          </a:prstGeom>
          <a:noFill/>
          <a:ln w="0" cmpd="sng">
            <a:noFill/>
            <a:prstDash val="solid"/>
          </a:ln>
        </p:spPr>
        <p:txBody>
          <a:bodyPr vert="horz" lIns="0" tIns="1270" rIns="0" bIns="0" anchor="t"/>
          <a:lstStyle>
            <a:lvl1pPr marL="0" marR="0" indent="0" algn="l">
              <a:lnSpc>
                <a:spcPts val="273"/>
              </a:lnSpc>
              <a:spcBef>
                <a:spcPts val="0"/>
              </a:spcBef>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 </a:t>
            </a:r>
          </a:p>
          <a:p>
            <a:pPr marL="0" marR="0" indent="0" algn="l">
              <a:lnSpc>
                <a:spcPts val="400"/>
              </a:lnSpc>
              <a:spcBef>
                <a:spcPts val="0"/>
              </a:spcBef>
              <a:spcAft>
                <a:spcPts val="0"/>
              </a:spcAft>
            </a:pPr>
            <a:r>
              <a:rPr lang="en-US" sz="239" spc="0">
                <a:solidFill>
                  <a:srgbClr val="000000"/>
                </a:solidFill>
                <a:latin typeface="Arial" panose="02020603050405020304" pitchFamily="2"/>
              </a:rPr>
              <a:t>- </a:t>
            </a:r>
          </a:p>
        </p:txBody>
      </p:sp>
      <p:sp>
        <p:nvSpPr>
          <p:cNvPr id="52" name="Text Placeholder 51"/>
          <p:cNvSpPr>
            <a:spLocks noGrp="1"/>
          </p:cNvSpPr>
          <p:nvPr>
            <p:ph type="body" idx="10"/>
          </p:nvPr>
        </p:nvSpPr>
        <p:spPr>
          <a:xfrm>
            <a:off x="6976035" y="1805854"/>
            <a:ext cx="45322" cy="101744"/>
          </a:xfrm>
          <a:prstGeom prst="rect">
            <a:avLst/>
          </a:prstGeom>
          <a:noFill/>
          <a:ln w="0" cmpd="sng">
            <a:noFill/>
            <a:prstDash val="solid"/>
          </a:ln>
        </p:spPr>
        <p:txBody>
          <a:bodyPr vert="vert270" lIns="0" tIns="0" rIns="20955" bIns="0" anchor="t"/>
          <a:lstStyle>
            <a:lvl1pPr marL="0" marR="0" indent="0" algn="l">
              <a:lnSpc>
                <a:spcPts val="205"/>
              </a:lnSpc>
              <a:spcAft>
                <a:spcPts val="14"/>
              </a:spcAft>
              <a:defRPr/>
            </a:lvl1pPr>
          </a:lstStyle>
          <a:p>
            <a:pPr marL="0" marR="0" indent="0" algn="l">
              <a:lnSpc>
                <a:spcPts val="300"/>
              </a:lnSpc>
              <a:spcAft>
                <a:spcPts val="20"/>
              </a:spcAft>
            </a:pPr>
            <a:r>
              <a:rPr lang="en-US" sz="239" spc="-37">
                <a:solidFill>
                  <a:srgbClr val="000000"/>
                </a:solidFill>
                <a:latin typeface="Arial" panose="02020603050405020304" pitchFamily="2"/>
              </a:rPr>
              <a:t>9' - 7 1/8" </a:t>
            </a:r>
          </a:p>
        </p:txBody>
      </p:sp>
      <p:sp>
        <p:nvSpPr>
          <p:cNvPr id="53" name="Text Placeholder 52"/>
          <p:cNvSpPr>
            <a:spLocks noGrp="1"/>
          </p:cNvSpPr>
          <p:nvPr>
            <p:ph type="body" idx="10"/>
          </p:nvPr>
        </p:nvSpPr>
        <p:spPr>
          <a:xfrm>
            <a:off x="6963584" y="4363749"/>
            <a:ext cx="105584"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MEP </a:t>
            </a:r>
          </a:p>
        </p:txBody>
      </p:sp>
      <p:sp>
        <p:nvSpPr>
          <p:cNvPr id="54" name="Text Placeholder 53"/>
          <p:cNvSpPr>
            <a:spLocks noGrp="1"/>
          </p:cNvSpPr>
          <p:nvPr>
            <p:ph type="body" idx="10"/>
          </p:nvPr>
        </p:nvSpPr>
        <p:spPr>
          <a:xfrm>
            <a:off x="6952628" y="3158404"/>
            <a:ext cx="191745"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UNIT E1 B </a:t>
            </a:r>
          </a:p>
        </p:txBody>
      </p:sp>
      <p:sp>
        <p:nvSpPr>
          <p:cNvPr id="55" name="Text Placeholder 54"/>
          <p:cNvSpPr>
            <a:spLocks noGrp="1"/>
          </p:cNvSpPr>
          <p:nvPr>
            <p:ph type="body" idx="10"/>
          </p:nvPr>
        </p:nvSpPr>
        <p:spPr>
          <a:xfrm>
            <a:off x="7006913" y="1412731"/>
            <a:ext cx="1111624" cy="34636"/>
          </a:xfrm>
          <a:prstGeom prst="rect">
            <a:avLst/>
          </a:prstGeom>
          <a:noFill/>
          <a:ln w="0" cmpd="sng">
            <a:noFill/>
            <a:prstDash val="solid"/>
          </a:ln>
        </p:spPr>
        <p:txBody>
          <a:bodyPr vert="horz" lIns="0" tIns="1270" rIns="0" bIns="0" anchor="t"/>
          <a:lstStyle>
            <a:lvl1pPr marL="0" marR="0" indent="0" algn="l">
              <a:lnSpc>
                <a:spcPts val="273"/>
              </a:lnSpc>
              <a:spcAft>
                <a:spcPts val="0"/>
              </a:spcAft>
              <a:tabLst>
                <a:tab pos="467578" algn="l"/>
                <a:tab pos="966329" algn="r"/>
              </a:tabLst>
              <a:defRPr/>
            </a:lvl1pPr>
          </a:lstStyle>
          <a:p>
            <a:pPr marL="0" marR="0" indent="0" algn="l">
              <a:lnSpc>
                <a:spcPts val="400"/>
              </a:lnSpc>
              <a:spcAft>
                <a:spcPts val="0"/>
              </a:spcAft>
              <a:tabLst>
                <a:tab pos="685800" algn="l"/>
                <a:tab pos="1417320" algn="r"/>
              </a:tabLst>
            </a:pPr>
            <a:r>
              <a:rPr lang="en-US" sz="239" spc="0">
                <a:solidFill>
                  <a:srgbClr val="000000"/>
                </a:solidFill>
                <a:latin typeface="Arial" panose="02020603050405020304" pitchFamily="2"/>
              </a:rPr>
              <a:t>12' - 2 1/2" 57' - 8 1/2" 2' - 0" </a:t>
            </a:r>
          </a:p>
        </p:txBody>
      </p:sp>
      <p:sp>
        <p:nvSpPr>
          <p:cNvPr id="56" name="Text Placeholder 55"/>
          <p:cNvSpPr>
            <a:spLocks noGrp="1"/>
          </p:cNvSpPr>
          <p:nvPr>
            <p:ph type="body" idx="10"/>
          </p:nvPr>
        </p:nvSpPr>
        <p:spPr>
          <a:xfrm>
            <a:off x="6985996" y="2431040"/>
            <a:ext cx="192243"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A1 A </a:t>
            </a:r>
          </a:p>
        </p:txBody>
      </p:sp>
      <p:sp>
        <p:nvSpPr>
          <p:cNvPr id="57" name="Text Placeholder 56"/>
          <p:cNvSpPr>
            <a:spLocks noGrp="1"/>
          </p:cNvSpPr>
          <p:nvPr>
            <p:ph type="body" idx="10"/>
          </p:nvPr>
        </p:nvSpPr>
        <p:spPr>
          <a:xfrm>
            <a:off x="7056718" y="2185555"/>
            <a:ext cx="105584" cy="29874"/>
          </a:xfrm>
          <a:prstGeom prst="rect">
            <a:avLst/>
          </a:prstGeom>
          <a:noFill/>
          <a:ln w="0" cmpd="sng">
            <a:noFill/>
            <a:prstDash val="solid"/>
          </a:ln>
        </p:spPr>
        <p:txBody>
          <a:bodyPr vert="horz" lIns="0" tIns="6350" rIns="0" bIns="0" anchor="t"/>
          <a:lstStyle>
            <a:lvl1pPr marL="0" marR="0" indent="0" algn="l">
              <a:lnSpc>
                <a:spcPts val="205"/>
              </a:lnSpc>
              <a:spcAft>
                <a:spcPts val="0"/>
              </a:spcAft>
              <a:defRPr/>
            </a:lvl1pPr>
          </a:lstStyle>
          <a:p>
            <a:pPr marL="0" marR="0" indent="0" algn="l">
              <a:lnSpc>
                <a:spcPts val="300"/>
              </a:lnSpc>
              <a:spcAft>
                <a:spcPts val="0"/>
              </a:spcAft>
            </a:pPr>
            <a:r>
              <a:rPr lang="en-US" sz="205" b="1" spc="0">
                <a:solidFill>
                  <a:srgbClr val="000000"/>
                </a:solidFill>
                <a:latin typeface="Arial" panose="02020603050405020304" pitchFamily="2"/>
              </a:rPr>
              <a:t>MEP </a:t>
            </a:r>
          </a:p>
        </p:txBody>
      </p:sp>
      <p:sp>
        <p:nvSpPr>
          <p:cNvPr id="58" name="Text Placeholder 57"/>
          <p:cNvSpPr>
            <a:spLocks noGrp="1"/>
          </p:cNvSpPr>
          <p:nvPr>
            <p:ph type="body" idx="10"/>
          </p:nvPr>
        </p:nvSpPr>
        <p:spPr>
          <a:xfrm>
            <a:off x="7148855" y="2661805"/>
            <a:ext cx="191745"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A1 B </a:t>
            </a:r>
          </a:p>
        </p:txBody>
      </p:sp>
      <p:sp>
        <p:nvSpPr>
          <p:cNvPr id="59" name="Text Placeholder 58"/>
          <p:cNvSpPr>
            <a:spLocks noGrp="1"/>
          </p:cNvSpPr>
          <p:nvPr>
            <p:ph type="body" idx="10"/>
          </p:nvPr>
        </p:nvSpPr>
        <p:spPr>
          <a:xfrm>
            <a:off x="7213102" y="4694093"/>
            <a:ext cx="172820"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E3 </a:t>
            </a:r>
          </a:p>
        </p:txBody>
      </p:sp>
      <p:sp>
        <p:nvSpPr>
          <p:cNvPr id="60" name="Text Placeholder 59"/>
          <p:cNvSpPr>
            <a:spLocks noGrp="1"/>
          </p:cNvSpPr>
          <p:nvPr>
            <p:ph type="body" idx="10"/>
          </p:nvPr>
        </p:nvSpPr>
        <p:spPr>
          <a:xfrm>
            <a:off x="7272369" y="1699346"/>
            <a:ext cx="631016" cy="42430"/>
          </a:xfrm>
          <a:prstGeom prst="rect">
            <a:avLst/>
          </a:prstGeom>
          <a:noFill/>
          <a:ln w="0" cmpd="sng">
            <a:noFill/>
            <a:prstDash val="solid"/>
          </a:ln>
        </p:spPr>
        <p:txBody>
          <a:bodyPr vert="horz" lIns="0" tIns="6350" rIns="0" bIns="0" anchor="t"/>
          <a:lstStyle>
            <a:lvl1pPr marL="0" marR="0" indent="0" algn="l">
              <a:lnSpc>
                <a:spcPts val="136"/>
              </a:lnSpc>
              <a:spcBef>
                <a:spcPts val="0"/>
              </a:spcBef>
              <a:spcAft>
                <a:spcPts val="0"/>
              </a:spcAft>
              <a:defRPr/>
            </a:lvl1pPr>
          </a:lstStyle>
          <a:p>
            <a:pPr marL="0" marR="0" indent="0" algn="r">
              <a:lnSpc>
                <a:spcPts val="200"/>
              </a:lnSpc>
              <a:spcAft>
                <a:spcPts val="0"/>
              </a:spcAft>
            </a:pPr>
            <a:r>
              <a:rPr lang="en-US" sz="205" b="1" spc="-31">
                <a:solidFill>
                  <a:srgbClr val="000000"/>
                </a:solidFill>
                <a:latin typeface="Arial" panose="02020603050405020304" pitchFamily="2"/>
              </a:rPr>
              <a:t>UNIT D2 </a:t>
            </a:r>
          </a:p>
          <a:p>
            <a:pPr marL="0" marR="0" indent="0" algn="l">
              <a:lnSpc>
                <a:spcPts val="200"/>
              </a:lnSpc>
              <a:spcBef>
                <a:spcPts val="0"/>
              </a:spcBef>
              <a:spcAft>
                <a:spcPts val="0"/>
              </a:spcAft>
            </a:pPr>
            <a:r>
              <a:rPr lang="en-US" sz="205" b="1" spc="-37">
                <a:solidFill>
                  <a:srgbClr val="000000"/>
                </a:solidFill>
                <a:latin typeface="Arial" panose="02020603050405020304" pitchFamily="2"/>
              </a:rPr>
              <a:t>UNIT B3-ALT </a:t>
            </a:r>
          </a:p>
        </p:txBody>
      </p:sp>
      <p:sp>
        <p:nvSpPr>
          <p:cNvPr id="61" name="Text Placeholder 60"/>
          <p:cNvSpPr>
            <a:spLocks noGrp="1"/>
          </p:cNvSpPr>
          <p:nvPr>
            <p:ph type="body" idx="10"/>
          </p:nvPr>
        </p:nvSpPr>
        <p:spPr>
          <a:xfrm>
            <a:off x="7268384" y="5006254"/>
            <a:ext cx="225114"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19' - 7 7/8" </a:t>
            </a:r>
          </a:p>
        </p:txBody>
      </p:sp>
      <p:sp>
        <p:nvSpPr>
          <p:cNvPr id="62" name="Text Placeholder 61"/>
          <p:cNvSpPr>
            <a:spLocks noGrp="1"/>
          </p:cNvSpPr>
          <p:nvPr>
            <p:ph type="body" idx="10"/>
          </p:nvPr>
        </p:nvSpPr>
        <p:spPr>
          <a:xfrm>
            <a:off x="7336616" y="2387312"/>
            <a:ext cx="105584"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MEP </a:t>
            </a:r>
          </a:p>
        </p:txBody>
      </p:sp>
      <p:sp>
        <p:nvSpPr>
          <p:cNvPr id="63" name="Text Placeholder 62"/>
          <p:cNvSpPr>
            <a:spLocks noGrp="1"/>
          </p:cNvSpPr>
          <p:nvPr>
            <p:ph type="body" idx="10"/>
          </p:nvPr>
        </p:nvSpPr>
        <p:spPr>
          <a:xfrm>
            <a:off x="7430746" y="3958504"/>
            <a:ext cx="191745" cy="29874"/>
          </a:xfrm>
          <a:prstGeom prst="rect">
            <a:avLst/>
          </a:prstGeom>
          <a:noFill/>
          <a:ln w="0" cmpd="sng">
            <a:noFill/>
            <a:prstDash val="solid"/>
          </a:ln>
        </p:spPr>
        <p:txBody>
          <a:bodyPr vert="horz" lIns="0" tIns="6350" rIns="0" bIns="0" anchor="t"/>
          <a:lstStyle>
            <a:lvl1pPr marL="0" marR="0" indent="0" algn="l">
              <a:lnSpc>
                <a:spcPts val="136"/>
              </a:lnSpc>
              <a:spcAft>
                <a:spcPts val="0"/>
              </a:spcAft>
              <a:defRPr/>
            </a:lvl1pPr>
          </a:lstStyle>
          <a:p>
            <a:pPr marL="0" marR="0" indent="0" algn="l">
              <a:lnSpc>
                <a:spcPts val="200"/>
              </a:lnSpc>
              <a:spcAft>
                <a:spcPts val="0"/>
              </a:spcAft>
            </a:pPr>
            <a:r>
              <a:rPr lang="en-US" sz="205" b="1" spc="0">
                <a:solidFill>
                  <a:srgbClr val="000000"/>
                </a:solidFill>
                <a:latin typeface="Arial" panose="02020603050405020304" pitchFamily="2"/>
              </a:rPr>
              <a:t>UNIT D1 D </a:t>
            </a:r>
          </a:p>
        </p:txBody>
      </p:sp>
      <p:sp>
        <p:nvSpPr>
          <p:cNvPr id="64" name="Text Placeholder 63"/>
          <p:cNvSpPr>
            <a:spLocks noGrp="1"/>
          </p:cNvSpPr>
          <p:nvPr>
            <p:ph type="body" idx="10"/>
          </p:nvPr>
        </p:nvSpPr>
        <p:spPr>
          <a:xfrm>
            <a:off x="7478557" y="2759219"/>
            <a:ext cx="349624" cy="613930"/>
          </a:xfrm>
          <a:prstGeom prst="rect">
            <a:avLst/>
          </a:prstGeom>
          <a:noFill/>
          <a:ln w="0" cmpd="sng">
            <a:noFill/>
            <a:prstDash val="solid"/>
          </a:ln>
        </p:spPr>
        <p:txBody>
          <a:bodyPr vert="horz" lIns="0" tIns="6350" rIns="0" bIns="0" anchor="t"/>
          <a:lstStyle>
            <a:lvl1pPr marL="0" marR="0" indent="0" algn="l">
              <a:lnSpc>
                <a:spcPts val="205"/>
              </a:lnSpc>
              <a:spcBef>
                <a:spcPts val="4398"/>
              </a:spcBef>
              <a:spcAft>
                <a:spcPts val="0"/>
              </a:spcAft>
              <a:defRPr/>
            </a:lvl1pPr>
          </a:lstStyle>
          <a:p>
            <a:pPr marL="0" marR="0" indent="0" algn="r">
              <a:lnSpc>
                <a:spcPts val="300"/>
              </a:lnSpc>
              <a:spcAft>
                <a:spcPts val="0"/>
              </a:spcAft>
            </a:pPr>
            <a:r>
              <a:rPr lang="en-US" sz="205" b="1" spc="0">
                <a:solidFill>
                  <a:srgbClr val="000000"/>
                </a:solidFill>
                <a:latin typeface="Arial" panose="02020603050405020304" pitchFamily="2"/>
              </a:rPr>
              <a:t>UNIT D1 E </a:t>
            </a:r>
          </a:p>
          <a:p>
            <a:pPr marL="0" marR="0" indent="0" algn="l">
              <a:lnSpc>
                <a:spcPts val="300"/>
              </a:lnSpc>
              <a:spcBef>
                <a:spcPts val="6450"/>
              </a:spcBef>
              <a:spcAft>
                <a:spcPts val="0"/>
              </a:spcAft>
            </a:pPr>
            <a:r>
              <a:rPr lang="en-US" sz="205" b="1" spc="0">
                <a:solidFill>
                  <a:srgbClr val="000000"/>
                </a:solidFill>
                <a:latin typeface="Arial" panose="02020603050405020304" pitchFamily="2"/>
              </a:rPr>
              <a:t>UNIT B1 D </a:t>
            </a:r>
          </a:p>
        </p:txBody>
      </p:sp>
      <p:sp>
        <p:nvSpPr>
          <p:cNvPr id="65" name="Text Placeholder 64"/>
          <p:cNvSpPr>
            <a:spLocks noGrp="1"/>
          </p:cNvSpPr>
          <p:nvPr>
            <p:ph type="body" idx="10"/>
          </p:nvPr>
        </p:nvSpPr>
        <p:spPr>
          <a:xfrm>
            <a:off x="4874310" y="6376555"/>
            <a:ext cx="3411569" cy="151967"/>
          </a:xfrm>
          <a:prstGeom prst="rect">
            <a:avLst/>
          </a:prstGeom>
          <a:noFill/>
          <a:ln w="0" cmpd="sng">
            <a:noFill/>
            <a:prstDash val="solid"/>
          </a:ln>
        </p:spPr>
        <p:txBody>
          <a:bodyPr vert="horz" lIns="0" tIns="9525" rIns="0" bIns="0" anchor="t"/>
          <a:lstStyle>
            <a:lvl1pPr marL="0" marR="0" indent="0" algn="l">
              <a:lnSpc>
                <a:spcPts val="1023"/>
              </a:lnSpc>
              <a:spcAft>
                <a:spcPts val="130"/>
              </a:spcAft>
              <a:defRPr/>
            </a:lvl1pPr>
          </a:lstStyle>
          <a:p>
            <a:pPr marL="0" marR="0" indent="0" algn="l">
              <a:lnSpc>
                <a:spcPts val="1500"/>
              </a:lnSpc>
              <a:spcAft>
                <a:spcPts val="190"/>
              </a:spcAft>
            </a:pPr>
            <a:r>
              <a:rPr lang="en-US" sz="750" spc="27">
                <a:solidFill>
                  <a:srgbClr val="888888"/>
                </a:solidFill>
                <a:latin typeface="Tahoma" panose="02020603050405020304" pitchFamily="2"/>
              </a:rPr>
              <a:t>The Wesley Campus Plan: The Standard at Wesley</a:t>
            </a:r>
            <a:r>
              <a:rPr lang="en-US" sz="852" spc="27">
                <a:solidFill>
                  <a:srgbClr val="000000"/>
                </a:solidFill>
                <a:latin typeface="Century Gothic" panose="02020603050405020304" pitchFamily="2"/>
              </a:rPr>
              <a:t> I </a:t>
            </a:r>
            <a:r>
              <a:rPr lang="en-US" sz="750" spc="27">
                <a:solidFill>
                  <a:srgbClr val="000000"/>
                </a:solidFill>
                <a:latin typeface="Tahoma" panose="02020603050405020304" pitchFamily="2"/>
              </a:rPr>
              <a:t>02.11.2025 </a:t>
            </a:r>
          </a:p>
        </p:txBody>
      </p:sp>
    </p:spTree>
    <p:extLst>
      <p:ext uri="{BB962C8B-B14F-4D97-AF65-F5344CB8AC3E}">
        <p14:creationId xmlns:p14="http://schemas.microsoft.com/office/powerpoint/2010/main" val="1807964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layout 18">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368052" y="302636"/>
            <a:ext cx="678827" cy="125124"/>
          </a:xfrm>
          <a:prstGeom prst="rect">
            <a:avLst/>
          </a:prstGeom>
          <a:noFill/>
          <a:ln w="0" cmpd="sng">
            <a:noFill/>
            <a:prstDash val="solid"/>
          </a:ln>
        </p:spPr>
        <p:txBody>
          <a:bodyPr vert="horz" lIns="0" tIns="0" rIns="0" bIns="0" anchor="t"/>
          <a:lstStyle>
            <a:lvl1pPr marL="0" marR="0" indent="0" algn="l">
              <a:lnSpc>
                <a:spcPts val="955"/>
              </a:lnSpc>
              <a:spcAft>
                <a:spcPts val="0"/>
              </a:spcAft>
              <a:defRPr/>
            </a:lvl1pPr>
          </a:lstStyle>
          <a:p>
            <a:pPr marL="0" marR="0" indent="0" algn="l">
              <a:lnSpc>
                <a:spcPts val="1400"/>
              </a:lnSpc>
              <a:spcAft>
                <a:spcPts val="0"/>
              </a:spcAft>
            </a:pPr>
            <a:r>
              <a:rPr lang="en-US" sz="784" spc="-20">
                <a:solidFill>
                  <a:srgbClr val="8C8C8C"/>
                </a:solidFill>
                <a:latin typeface="Century Gothic" panose="02020603050405020304" pitchFamily="2"/>
              </a:rPr>
              <a:t>ROOF PLAN </a:t>
            </a:r>
          </a:p>
        </p:txBody>
      </p:sp>
      <p:sp>
        <p:nvSpPr>
          <p:cNvPr id="5" name="Text Placeholder 4"/>
          <p:cNvSpPr>
            <a:spLocks noGrp="1"/>
          </p:cNvSpPr>
          <p:nvPr>
            <p:ph type="body" idx="10"/>
          </p:nvPr>
        </p:nvSpPr>
        <p:spPr>
          <a:xfrm>
            <a:off x="3400114" y="1311420"/>
            <a:ext cx="43827" cy="60181"/>
          </a:xfrm>
          <a:prstGeom prst="rect">
            <a:avLst/>
          </a:prstGeom>
          <a:noFill/>
          <a:ln w="0" cmpd="sng">
            <a:noFill/>
            <a:prstDash val="solid"/>
          </a:ln>
        </p:spPr>
        <p:txBody>
          <a:bodyPr vert="horz" lIns="0" tIns="0" rIns="0" bIns="0" anchor="t"/>
          <a:lstStyle>
            <a:lvl1pPr marL="0" marR="0" indent="0" algn="l">
              <a:lnSpc>
                <a:spcPts val="477"/>
              </a:lnSpc>
              <a:spcAft>
                <a:spcPts val="0"/>
              </a:spcAft>
              <a:defRPr/>
            </a:lvl1pPr>
          </a:lstStyle>
          <a:p>
            <a:pPr marL="0" marR="0" indent="0" algn="l">
              <a:lnSpc>
                <a:spcPts val="700"/>
              </a:lnSpc>
              <a:spcAft>
                <a:spcPts val="0"/>
              </a:spcAft>
            </a:pPr>
            <a:r>
              <a:rPr lang="en-US" sz="409" spc="0">
                <a:solidFill>
                  <a:srgbClr val="000000"/>
                </a:solidFill>
                <a:latin typeface="Arial" panose="02020603050405020304" pitchFamily="2"/>
              </a:rPr>
              <a:t>1 </a:t>
            </a:r>
          </a:p>
        </p:txBody>
      </p:sp>
      <p:sp>
        <p:nvSpPr>
          <p:cNvPr id="6" name="Text Placeholder 5"/>
          <p:cNvSpPr>
            <a:spLocks noGrp="1"/>
          </p:cNvSpPr>
          <p:nvPr>
            <p:ph type="body" idx="10"/>
          </p:nvPr>
        </p:nvSpPr>
        <p:spPr>
          <a:xfrm>
            <a:off x="4397188" y="1556472"/>
            <a:ext cx="361576" cy="34636"/>
          </a:xfrm>
          <a:prstGeom prst="rect">
            <a:avLst/>
          </a:prstGeom>
          <a:noFill/>
          <a:ln w="0" cmpd="sng">
            <a:noFill/>
            <a:prstDash val="solid"/>
          </a:ln>
        </p:spPr>
        <p:txBody>
          <a:bodyPr vert="horz" lIns="0" tIns="1270" rIns="0" bIns="0" anchor="t"/>
          <a:lstStyle>
            <a:lvl1pPr marL="0" marR="0" indent="0" algn="l">
              <a:lnSpc>
                <a:spcPts val="273"/>
              </a:lnSpc>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8' - 0 1/4" 9' - 10 7/8" </a:t>
            </a:r>
          </a:p>
        </p:txBody>
      </p:sp>
      <p:sp>
        <p:nvSpPr>
          <p:cNvPr id="7" name="Text Placeholder 6"/>
          <p:cNvSpPr>
            <a:spLocks noGrp="1"/>
          </p:cNvSpPr>
          <p:nvPr>
            <p:ph type="body" idx="10"/>
          </p:nvPr>
        </p:nvSpPr>
        <p:spPr>
          <a:xfrm>
            <a:off x="6959600" y="1604097"/>
            <a:ext cx="27392" cy="67974"/>
          </a:xfrm>
          <a:prstGeom prst="rect">
            <a:avLst/>
          </a:prstGeom>
          <a:noFill/>
          <a:ln w="0" cmpd="sng">
            <a:noFill/>
            <a:prstDash val="solid"/>
          </a:ln>
        </p:spPr>
        <p:txBody>
          <a:bodyPr vert="horz" lIns="0" tIns="1270" rIns="0" bIns="0" anchor="t"/>
          <a:lstStyle>
            <a:lvl1pPr marL="0" marR="0" indent="0" algn="l">
              <a:lnSpc>
                <a:spcPts val="273"/>
              </a:lnSpc>
              <a:spcBef>
                <a:spcPts val="0"/>
              </a:spcBef>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 </a:t>
            </a:r>
          </a:p>
          <a:p>
            <a:pPr marL="0" marR="0" indent="0" algn="l">
              <a:lnSpc>
                <a:spcPts val="400"/>
              </a:lnSpc>
              <a:spcBef>
                <a:spcPts val="0"/>
              </a:spcBef>
              <a:spcAft>
                <a:spcPts val="0"/>
              </a:spcAft>
            </a:pPr>
            <a:r>
              <a:rPr lang="en-US" sz="239" spc="0">
                <a:solidFill>
                  <a:srgbClr val="000000"/>
                </a:solidFill>
                <a:latin typeface="Arial" panose="02020603050405020304" pitchFamily="2"/>
              </a:rPr>
              <a:t>- </a:t>
            </a:r>
          </a:p>
        </p:txBody>
      </p:sp>
      <p:sp>
        <p:nvSpPr>
          <p:cNvPr id="8" name="Text Placeholder 7"/>
          <p:cNvSpPr>
            <a:spLocks noGrp="1"/>
          </p:cNvSpPr>
          <p:nvPr>
            <p:ph type="body" idx="10"/>
          </p:nvPr>
        </p:nvSpPr>
        <p:spPr>
          <a:xfrm>
            <a:off x="4585946" y="1693286"/>
            <a:ext cx="27392" cy="67974"/>
          </a:xfrm>
          <a:prstGeom prst="rect">
            <a:avLst/>
          </a:prstGeom>
          <a:noFill/>
          <a:ln w="0" cmpd="sng">
            <a:noFill/>
            <a:prstDash val="solid"/>
          </a:ln>
        </p:spPr>
        <p:txBody>
          <a:bodyPr vert="horz" lIns="0" tIns="1270" rIns="0" bIns="0" anchor="t"/>
          <a:lstStyle>
            <a:lvl1pPr marL="0" marR="0" indent="0" algn="l">
              <a:lnSpc>
                <a:spcPts val="273"/>
              </a:lnSpc>
              <a:spcBef>
                <a:spcPts val="0"/>
              </a:spcBef>
              <a:spcAft>
                <a:spcPts val="0"/>
              </a:spcAft>
              <a:defRPr/>
            </a:lvl1pPr>
          </a:lstStyle>
          <a:p>
            <a:pPr marL="0" marR="0" indent="0" algn="l">
              <a:lnSpc>
                <a:spcPts val="400"/>
              </a:lnSpc>
              <a:spcAft>
                <a:spcPts val="0"/>
              </a:spcAft>
            </a:pPr>
            <a:r>
              <a:rPr lang="en-US" sz="239" spc="0">
                <a:solidFill>
                  <a:srgbClr val="000000"/>
                </a:solidFill>
                <a:latin typeface="Arial" panose="02020603050405020304" pitchFamily="2"/>
              </a:rPr>
              <a:t>- </a:t>
            </a:r>
          </a:p>
          <a:p>
            <a:pPr marL="0" marR="0" indent="0" algn="l">
              <a:lnSpc>
                <a:spcPts val="400"/>
              </a:lnSpc>
              <a:spcBef>
                <a:spcPts val="0"/>
              </a:spcBef>
              <a:spcAft>
                <a:spcPts val="0"/>
              </a:spcAft>
            </a:pPr>
            <a:r>
              <a:rPr lang="en-US" sz="239" spc="0">
                <a:solidFill>
                  <a:srgbClr val="000000"/>
                </a:solidFill>
                <a:latin typeface="Arial" panose="02020603050405020304" pitchFamily="2"/>
              </a:rPr>
              <a:t>- </a:t>
            </a:r>
          </a:p>
        </p:txBody>
      </p:sp>
      <p:sp>
        <p:nvSpPr>
          <p:cNvPr id="9" name="Text Placeholder 8"/>
          <p:cNvSpPr>
            <a:spLocks noGrp="1"/>
          </p:cNvSpPr>
          <p:nvPr>
            <p:ph type="body" idx="10"/>
          </p:nvPr>
        </p:nvSpPr>
        <p:spPr>
          <a:xfrm>
            <a:off x="7935757" y="2382549"/>
            <a:ext cx="73710" cy="35069"/>
          </a:xfrm>
          <a:prstGeom prst="rect">
            <a:avLst/>
          </a:prstGeom>
          <a:noFill/>
          <a:ln w="0" cmpd="sng">
            <a:noFill/>
            <a:prstDash val="solid"/>
          </a:ln>
        </p:spPr>
        <p:txBody>
          <a:bodyPr vert="horz" lIns="0" tIns="1270" rIns="0" bIns="0" anchor="t"/>
          <a:lstStyle>
            <a:lvl1pPr marL="0" marR="0" indent="0" algn="l">
              <a:lnSpc>
                <a:spcPts val="205"/>
              </a:lnSpc>
              <a:spcAft>
                <a:spcPts val="0"/>
              </a:spcAft>
              <a:defRPr/>
            </a:lvl1pPr>
          </a:lstStyle>
          <a:p>
            <a:pPr marL="0" marR="0" indent="0" algn="l">
              <a:lnSpc>
                <a:spcPts val="300"/>
              </a:lnSpc>
              <a:spcAft>
                <a:spcPts val="0"/>
              </a:spcAft>
            </a:pPr>
            <a:r>
              <a:rPr lang="en-US" sz="239" spc="0">
                <a:solidFill>
                  <a:srgbClr val="000000"/>
                </a:solidFill>
                <a:latin typeface="Arial Narrow" panose="02020603050405020304" pitchFamily="2"/>
              </a:rPr>
              <a:t>DN </a:t>
            </a:r>
          </a:p>
        </p:txBody>
      </p:sp>
      <p:sp>
        <p:nvSpPr>
          <p:cNvPr id="10" name="Text Placeholder 9"/>
          <p:cNvSpPr>
            <a:spLocks noGrp="1"/>
          </p:cNvSpPr>
          <p:nvPr>
            <p:ph type="body" idx="10"/>
          </p:nvPr>
        </p:nvSpPr>
        <p:spPr>
          <a:xfrm>
            <a:off x="3853827" y="2682587"/>
            <a:ext cx="872565" cy="34636"/>
          </a:xfrm>
          <a:prstGeom prst="rect">
            <a:avLst/>
          </a:prstGeom>
          <a:noFill/>
          <a:ln w="0" cmpd="sng">
            <a:noFill/>
            <a:prstDash val="solid"/>
          </a:ln>
        </p:spPr>
        <p:txBody>
          <a:bodyPr vert="horz" lIns="0" tIns="1270" rIns="0" bIns="0" anchor="t"/>
          <a:lstStyle>
            <a:lvl1pPr marL="0" marR="0" indent="0" algn="l">
              <a:lnSpc>
                <a:spcPts val="205"/>
              </a:lnSpc>
              <a:spcAft>
                <a:spcPts val="0"/>
              </a:spcAft>
              <a:tabLst>
                <a:tab pos="374063" algn="l"/>
                <a:tab pos="779297" algn="r"/>
              </a:tabLst>
              <a:defRPr/>
            </a:lvl1pPr>
          </a:lstStyle>
          <a:p>
            <a:pPr marL="0" marR="0" indent="0" algn="l">
              <a:lnSpc>
                <a:spcPts val="300"/>
              </a:lnSpc>
              <a:spcAft>
                <a:spcPts val="0"/>
              </a:spcAft>
              <a:tabLst>
                <a:tab pos="548640" algn="l"/>
                <a:tab pos="1143000" algn="r"/>
              </a:tabLst>
            </a:pPr>
            <a:r>
              <a:rPr lang="en-US" sz="239" spc="-3">
                <a:solidFill>
                  <a:srgbClr val="8C8C8C"/>
                </a:solidFill>
                <a:latin typeface="Arial" panose="02020603050405020304" pitchFamily="2"/>
              </a:rPr>
              <a:t>51' - 2 1/2"</a:t>
            </a:r>
            <a:r>
              <a:rPr lang="en-US" sz="100" spc="-3">
                <a:solidFill>
                  <a:srgbClr val="000000"/>
                </a:solidFill>
                <a:latin typeface="Arial" panose="02020603050405020304" pitchFamily="2"/>
              </a:rPr>
              <a:t> </a:t>
            </a:r>
            <a:r>
              <a:rPr lang="en-US" sz="239" spc="-3">
                <a:solidFill>
                  <a:srgbClr val="000000"/>
                </a:solidFill>
                <a:latin typeface="Arial" panose="02020603050405020304" pitchFamily="2"/>
              </a:rPr>
              <a:t>2' - 3 5' 3/8"- 2 1/4" 30' - 10" </a:t>
            </a:r>
          </a:p>
        </p:txBody>
      </p:sp>
      <p:sp>
        <p:nvSpPr>
          <p:cNvPr id="11" name="Text Placeholder 10"/>
          <p:cNvSpPr>
            <a:spLocks noGrp="1"/>
          </p:cNvSpPr>
          <p:nvPr>
            <p:ph type="body" idx="10"/>
          </p:nvPr>
        </p:nvSpPr>
        <p:spPr>
          <a:xfrm>
            <a:off x="5563596" y="2682587"/>
            <a:ext cx="199216" cy="34636"/>
          </a:xfrm>
          <a:prstGeom prst="rect">
            <a:avLst/>
          </a:prstGeom>
          <a:noFill/>
          <a:ln w="0" cmpd="sng">
            <a:noFill/>
            <a:prstDash val="solid"/>
          </a:ln>
        </p:spPr>
        <p:txBody>
          <a:bodyPr vert="horz" lIns="0" tIns="1270" rIns="0" bIns="0" anchor="t"/>
          <a:lstStyle>
            <a:lvl1pPr marL="0" marR="0" indent="0" algn="l">
              <a:lnSpc>
                <a:spcPts val="205"/>
              </a:lnSpc>
              <a:spcAft>
                <a:spcPts val="0"/>
              </a:spcAft>
              <a:defRPr/>
            </a:lvl1pPr>
          </a:lstStyle>
          <a:p>
            <a:pPr marL="0" marR="0" indent="0" algn="l">
              <a:lnSpc>
                <a:spcPts val="300"/>
              </a:lnSpc>
              <a:spcAft>
                <a:spcPts val="0"/>
              </a:spcAft>
            </a:pPr>
            <a:r>
              <a:rPr lang="en-US" sz="239" spc="0">
                <a:solidFill>
                  <a:srgbClr val="000000"/>
                </a:solidFill>
                <a:latin typeface="Arial" panose="02020603050405020304" pitchFamily="2"/>
              </a:rPr>
              <a:t>95' - 10" </a:t>
            </a:r>
          </a:p>
        </p:txBody>
      </p:sp>
      <p:sp>
        <p:nvSpPr>
          <p:cNvPr id="12" name="Text Placeholder 11"/>
          <p:cNvSpPr>
            <a:spLocks noGrp="1"/>
          </p:cNvSpPr>
          <p:nvPr>
            <p:ph type="body" idx="10"/>
          </p:nvPr>
        </p:nvSpPr>
        <p:spPr>
          <a:xfrm>
            <a:off x="3722346" y="3005137"/>
            <a:ext cx="422835" cy="39832"/>
          </a:xfrm>
          <a:prstGeom prst="rect">
            <a:avLst/>
          </a:prstGeom>
          <a:noFill/>
          <a:ln w="0" cmpd="sng">
            <a:noFill/>
            <a:prstDash val="solid"/>
          </a:ln>
        </p:spPr>
        <p:txBody>
          <a:bodyPr vert="horz" lIns="0" tIns="0" rIns="0" bIns="0" anchor="t"/>
          <a:lstStyle>
            <a:lvl1pPr marL="0" marR="0" indent="0" algn="l">
              <a:lnSpc>
                <a:spcPts val="273"/>
              </a:lnSpc>
              <a:spcAft>
                <a:spcPts val="0"/>
              </a:spcAft>
              <a:defRPr/>
            </a:lvl1pPr>
          </a:lstStyle>
          <a:p>
            <a:pPr marL="0" marR="0" indent="0" algn="l">
              <a:lnSpc>
                <a:spcPts val="400"/>
              </a:lnSpc>
              <a:spcAft>
                <a:spcPts val="0"/>
              </a:spcAft>
            </a:pPr>
            <a:r>
              <a:rPr lang="en-US" sz="273" spc="-27">
                <a:solidFill>
                  <a:srgbClr val="A5A5A5"/>
                </a:solidFill>
                <a:latin typeface="Arial" panose="02020603050405020304" pitchFamily="2"/>
              </a:rPr>
              <a:t>5 STORY ROOF BELOW </a:t>
            </a:r>
          </a:p>
        </p:txBody>
      </p:sp>
      <p:sp>
        <p:nvSpPr>
          <p:cNvPr id="13" name="Text Placeholder 12"/>
          <p:cNvSpPr>
            <a:spLocks noGrp="1"/>
          </p:cNvSpPr>
          <p:nvPr>
            <p:ph type="body" idx="10"/>
          </p:nvPr>
        </p:nvSpPr>
        <p:spPr>
          <a:xfrm>
            <a:off x="4448985" y="3005137"/>
            <a:ext cx="420843" cy="39832"/>
          </a:xfrm>
          <a:prstGeom prst="rect">
            <a:avLst/>
          </a:prstGeom>
          <a:noFill/>
          <a:ln w="0" cmpd="sng">
            <a:noFill/>
            <a:prstDash val="solid"/>
          </a:ln>
        </p:spPr>
        <p:txBody>
          <a:bodyPr vert="horz" lIns="0" tIns="0" rIns="0" bIns="0" anchor="t"/>
          <a:lstStyle>
            <a:lvl1pPr marL="0" marR="0" indent="0" algn="l">
              <a:lnSpc>
                <a:spcPts val="273"/>
              </a:lnSpc>
              <a:spcAft>
                <a:spcPts val="0"/>
              </a:spcAft>
              <a:defRPr/>
            </a:lvl1pPr>
          </a:lstStyle>
          <a:p>
            <a:pPr marL="0" marR="0" indent="0" algn="l">
              <a:lnSpc>
                <a:spcPts val="400"/>
              </a:lnSpc>
              <a:spcAft>
                <a:spcPts val="0"/>
              </a:spcAft>
            </a:pPr>
            <a:r>
              <a:rPr lang="en-US" sz="273" spc="-27">
                <a:solidFill>
                  <a:srgbClr val="000000"/>
                </a:solidFill>
                <a:latin typeface="Arial" panose="02020603050405020304" pitchFamily="2"/>
              </a:rPr>
              <a:t>FITNESS ROOF BELOW </a:t>
            </a:r>
          </a:p>
        </p:txBody>
      </p:sp>
      <p:sp>
        <p:nvSpPr>
          <p:cNvPr id="14" name="Text Placeholder 13"/>
          <p:cNvSpPr>
            <a:spLocks noGrp="1"/>
          </p:cNvSpPr>
          <p:nvPr>
            <p:ph type="body" idx="10"/>
          </p:nvPr>
        </p:nvSpPr>
        <p:spPr>
          <a:xfrm>
            <a:off x="4491816" y="3933825"/>
            <a:ext cx="1262529" cy="34636"/>
          </a:xfrm>
          <a:prstGeom prst="rect">
            <a:avLst/>
          </a:prstGeom>
          <a:noFill/>
          <a:ln w="0" cmpd="sng">
            <a:noFill/>
            <a:prstDash val="solid"/>
          </a:ln>
        </p:spPr>
        <p:txBody>
          <a:bodyPr vert="horz" lIns="0" tIns="1270" rIns="0" bIns="0" anchor="t"/>
          <a:lstStyle>
            <a:lvl1pPr marL="0" marR="0" indent="0" algn="l">
              <a:lnSpc>
                <a:spcPts val="273"/>
              </a:lnSpc>
              <a:spcAft>
                <a:spcPts val="0"/>
              </a:spcAft>
              <a:tabLst>
                <a:tab pos="1122188" algn="r"/>
              </a:tabLst>
              <a:defRPr/>
            </a:lvl1pPr>
          </a:lstStyle>
          <a:p>
            <a:pPr marL="0" marR="0" indent="0" algn="l">
              <a:lnSpc>
                <a:spcPts val="400"/>
              </a:lnSpc>
              <a:spcAft>
                <a:spcPts val="0"/>
              </a:spcAft>
              <a:tabLst>
                <a:tab pos="1645920" algn="r"/>
              </a:tabLst>
            </a:pPr>
            <a:r>
              <a:rPr lang="en-US" sz="239" spc="0">
                <a:solidFill>
                  <a:srgbClr val="000000"/>
                </a:solidFill>
                <a:latin typeface="Arial" panose="02020603050405020304" pitchFamily="2"/>
              </a:rPr>
              <a:t>15' - 4 1/2" 127' - 10 7/8" </a:t>
            </a:r>
          </a:p>
        </p:txBody>
      </p:sp>
      <p:sp>
        <p:nvSpPr>
          <p:cNvPr id="15" name="Text Placeholder 14"/>
          <p:cNvSpPr>
            <a:spLocks noGrp="1"/>
          </p:cNvSpPr>
          <p:nvPr>
            <p:ph type="body" idx="10"/>
          </p:nvPr>
        </p:nvSpPr>
        <p:spPr>
          <a:xfrm>
            <a:off x="3166036" y="4744749"/>
            <a:ext cx="43827" cy="60181"/>
          </a:xfrm>
          <a:prstGeom prst="rect">
            <a:avLst/>
          </a:prstGeom>
          <a:noFill/>
          <a:ln w="0" cmpd="sng">
            <a:noFill/>
            <a:prstDash val="solid"/>
          </a:ln>
        </p:spPr>
        <p:txBody>
          <a:bodyPr vert="horz" lIns="0" tIns="0" rIns="0" bIns="0" anchor="t"/>
          <a:lstStyle>
            <a:lvl1pPr marL="0" marR="0" indent="0" algn="l">
              <a:lnSpc>
                <a:spcPts val="409"/>
              </a:lnSpc>
              <a:spcAft>
                <a:spcPts val="0"/>
              </a:spcAft>
              <a:defRPr/>
            </a:lvl1pPr>
          </a:lstStyle>
          <a:p>
            <a:pPr marL="0" marR="0" indent="0" algn="l">
              <a:lnSpc>
                <a:spcPts val="600"/>
              </a:lnSpc>
              <a:spcAft>
                <a:spcPts val="0"/>
              </a:spcAft>
            </a:pPr>
            <a:r>
              <a:rPr lang="en-US" sz="409" spc="0">
                <a:solidFill>
                  <a:srgbClr val="000000"/>
                </a:solidFill>
                <a:latin typeface="Arial" panose="02020603050405020304" pitchFamily="2"/>
              </a:rPr>
              <a:t>1 </a:t>
            </a:r>
          </a:p>
        </p:txBody>
      </p:sp>
      <p:sp>
        <p:nvSpPr>
          <p:cNvPr id="16" name="Text Placeholder 15"/>
          <p:cNvSpPr>
            <a:spLocks noGrp="1"/>
          </p:cNvSpPr>
          <p:nvPr>
            <p:ph type="body" idx="10"/>
          </p:nvPr>
        </p:nvSpPr>
        <p:spPr>
          <a:xfrm>
            <a:off x="3160059" y="4906674"/>
            <a:ext cx="103592" cy="60181"/>
          </a:xfrm>
          <a:prstGeom prst="rect">
            <a:avLst/>
          </a:prstGeom>
          <a:noFill/>
          <a:ln w="0" cmpd="sng">
            <a:noFill/>
            <a:prstDash val="solid"/>
          </a:ln>
        </p:spPr>
        <p:txBody>
          <a:bodyPr vert="horz" lIns="0" tIns="0" rIns="0" bIns="0" anchor="t"/>
          <a:lstStyle>
            <a:lvl1pPr marL="0" marR="0" indent="0" algn="l">
              <a:lnSpc>
                <a:spcPts val="409"/>
              </a:lnSpc>
              <a:spcAft>
                <a:spcPts val="0"/>
              </a:spcAft>
              <a:defRPr/>
            </a:lvl1pPr>
          </a:lstStyle>
          <a:p>
            <a:pPr marL="0" marR="0" indent="0" algn="l">
              <a:lnSpc>
                <a:spcPts val="600"/>
              </a:lnSpc>
              <a:spcAft>
                <a:spcPts val="0"/>
              </a:spcAft>
            </a:pPr>
            <a:r>
              <a:rPr lang="en-US" sz="409" spc="0">
                <a:solidFill>
                  <a:srgbClr val="000000"/>
                </a:solidFill>
                <a:latin typeface="Arial" panose="02020603050405020304" pitchFamily="2"/>
              </a:rPr>
              <a:t>A </a:t>
            </a:r>
          </a:p>
        </p:txBody>
      </p:sp>
      <p:sp>
        <p:nvSpPr>
          <p:cNvPr id="17" name="Text Placeholder 16"/>
          <p:cNvSpPr>
            <a:spLocks noGrp="1"/>
          </p:cNvSpPr>
          <p:nvPr>
            <p:ph type="body" idx="10"/>
          </p:nvPr>
        </p:nvSpPr>
        <p:spPr>
          <a:xfrm>
            <a:off x="3303992" y="4964690"/>
            <a:ext cx="430306" cy="34636"/>
          </a:xfrm>
          <a:prstGeom prst="rect">
            <a:avLst/>
          </a:prstGeom>
          <a:noFill/>
          <a:ln w="0" cmpd="sng">
            <a:noFill/>
            <a:prstDash val="solid"/>
          </a:ln>
        </p:spPr>
        <p:txBody>
          <a:bodyPr vert="horz" lIns="0" tIns="1270" rIns="0" bIns="0" anchor="t"/>
          <a:lstStyle>
            <a:lvl1pPr marL="0" marR="0" indent="0" algn="l">
              <a:lnSpc>
                <a:spcPts val="205"/>
              </a:lnSpc>
              <a:spcAft>
                <a:spcPts val="0"/>
              </a:spcAft>
              <a:tabLst>
                <a:tab pos="155859" algn="l"/>
                <a:tab pos="374063" algn="r"/>
              </a:tabLst>
              <a:defRPr/>
            </a:lvl1pPr>
          </a:lstStyle>
          <a:p>
            <a:pPr marL="0" marR="0" indent="0" algn="l">
              <a:lnSpc>
                <a:spcPts val="300"/>
              </a:lnSpc>
              <a:spcAft>
                <a:spcPts val="0"/>
              </a:spcAft>
              <a:tabLst>
                <a:tab pos="228600" algn="l"/>
                <a:tab pos="548640" algn="r"/>
              </a:tabLst>
            </a:pPr>
            <a:r>
              <a:rPr lang="en-US" sz="239" spc="0">
                <a:solidFill>
                  <a:srgbClr val="000000"/>
                </a:solidFill>
                <a:latin typeface="Arial" panose="02020603050405020304" pitchFamily="2"/>
              </a:rPr>
              <a:t>20' - 0" 1' - 9" 20' - 6" </a:t>
            </a:r>
          </a:p>
        </p:txBody>
      </p:sp>
      <p:sp>
        <p:nvSpPr>
          <p:cNvPr id="18" name="Text Placeholder 17"/>
          <p:cNvSpPr>
            <a:spLocks noGrp="1"/>
          </p:cNvSpPr>
          <p:nvPr>
            <p:ph type="body" idx="10"/>
          </p:nvPr>
        </p:nvSpPr>
        <p:spPr>
          <a:xfrm>
            <a:off x="4047067" y="4964690"/>
            <a:ext cx="1229161" cy="34636"/>
          </a:xfrm>
          <a:prstGeom prst="rect">
            <a:avLst/>
          </a:prstGeom>
          <a:noFill/>
          <a:ln w="0" cmpd="sng">
            <a:noFill/>
            <a:prstDash val="solid"/>
          </a:ln>
        </p:spPr>
        <p:txBody>
          <a:bodyPr vert="horz" lIns="0" tIns="1270" rIns="0" bIns="0" anchor="t"/>
          <a:lstStyle>
            <a:lvl1pPr marL="0" marR="0" indent="0" algn="l">
              <a:lnSpc>
                <a:spcPts val="205"/>
              </a:lnSpc>
              <a:spcAft>
                <a:spcPts val="0"/>
              </a:spcAft>
              <a:tabLst>
                <a:tab pos="280547" algn="l"/>
                <a:tab pos="1091016" algn="r"/>
              </a:tabLst>
              <a:defRPr/>
            </a:lvl1pPr>
          </a:lstStyle>
          <a:p>
            <a:pPr marL="0" marR="0" indent="0" algn="l">
              <a:lnSpc>
                <a:spcPts val="300"/>
              </a:lnSpc>
              <a:spcAft>
                <a:spcPts val="0"/>
              </a:spcAft>
              <a:tabLst>
                <a:tab pos="411480" algn="l"/>
                <a:tab pos="1600200" algn="r"/>
              </a:tabLst>
            </a:pPr>
            <a:r>
              <a:rPr lang="en-US" sz="239" spc="0">
                <a:solidFill>
                  <a:srgbClr val="000000"/>
                </a:solidFill>
                <a:latin typeface="Arial" panose="02020603050405020304" pitchFamily="2"/>
              </a:rPr>
              <a:t>33' - 8 1/2" 6' - 5 3/4" 94' - 0 1/8" </a:t>
            </a:r>
          </a:p>
        </p:txBody>
      </p:sp>
      <p:sp>
        <p:nvSpPr>
          <p:cNvPr id="19" name="Text Placeholder 18"/>
          <p:cNvSpPr>
            <a:spLocks noGrp="1"/>
          </p:cNvSpPr>
          <p:nvPr>
            <p:ph type="body" idx="10"/>
          </p:nvPr>
        </p:nvSpPr>
        <p:spPr>
          <a:xfrm>
            <a:off x="5903259" y="4964690"/>
            <a:ext cx="366557" cy="34636"/>
          </a:xfrm>
          <a:prstGeom prst="rect">
            <a:avLst/>
          </a:prstGeom>
          <a:noFill/>
          <a:ln w="0" cmpd="sng">
            <a:noFill/>
            <a:prstDash val="solid"/>
          </a:ln>
        </p:spPr>
        <p:txBody>
          <a:bodyPr vert="horz" lIns="0" tIns="1270" rIns="0" bIns="0" anchor="t"/>
          <a:lstStyle>
            <a:lvl1pPr marL="0" marR="0" indent="0" algn="ctr">
              <a:lnSpc>
                <a:spcPts val="205"/>
              </a:lnSpc>
              <a:spcAft>
                <a:spcPts val="0"/>
              </a:spcAft>
              <a:defRPr/>
            </a:lvl1pPr>
          </a:lstStyle>
          <a:p>
            <a:pPr marL="0" marR="0" indent="0" algn="ctr">
              <a:lnSpc>
                <a:spcPts val="300"/>
              </a:lnSpc>
              <a:spcAft>
                <a:spcPts val="0"/>
              </a:spcAft>
            </a:pPr>
            <a:r>
              <a:rPr lang="en-US" sz="239" spc="0">
                <a:solidFill>
                  <a:srgbClr val="000000"/>
                </a:solidFill>
                <a:latin typeface="Arial" panose="02020603050405020304" pitchFamily="2"/>
              </a:rPr>
              <a:t>8' - 7 5/8" 9' - 11 3/4" </a:t>
            </a:r>
          </a:p>
        </p:txBody>
      </p:sp>
      <p:sp>
        <p:nvSpPr>
          <p:cNvPr id="20" name="Text Placeholder 19"/>
          <p:cNvSpPr>
            <a:spLocks noGrp="1"/>
          </p:cNvSpPr>
          <p:nvPr>
            <p:ph type="body" idx="10"/>
          </p:nvPr>
        </p:nvSpPr>
        <p:spPr>
          <a:xfrm>
            <a:off x="6648325" y="4964690"/>
            <a:ext cx="807820" cy="34636"/>
          </a:xfrm>
          <a:prstGeom prst="rect">
            <a:avLst/>
          </a:prstGeom>
          <a:noFill/>
          <a:ln w="0" cmpd="sng">
            <a:noFill/>
            <a:prstDash val="solid"/>
          </a:ln>
        </p:spPr>
        <p:txBody>
          <a:bodyPr vert="horz" lIns="0" tIns="1270" rIns="0" bIns="0" anchor="t"/>
          <a:lstStyle>
            <a:lvl1pPr marL="0" marR="0" indent="0" algn="l">
              <a:lnSpc>
                <a:spcPts val="205"/>
              </a:lnSpc>
              <a:spcAft>
                <a:spcPts val="0"/>
              </a:spcAft>
              <a:tabLst>
                <a:tab pos="716954" algn="r"/>
              </a:tabLst>
              <a:defRPr/>
            </a:lvl1pPr>
          </a:lstStyle>
          <a:p>
            <a:pPr marL="0" marR="0" indent="0" algn="l">
              <a:lnSpc>
                <a:spcPts val="300"/>
              </a:lnSpc>
              <a:spcAft>
                <a:spcPts val="0"/>
              </a:spcAft>
              <a:tabLst>
                <a:tab pos="1051560" algn="r"/>
              </a:tabLst>
            </a:pPr>
            <a:r>
              <a:rPr lang="en-US" sz="239" spc="0">
                <a:solidFill>
                  <a:srgbClr val="000000"/>
                </a:solidFill>
                <a:latin typeface="Arial" panose="02020603050405020304" pitchFamily="2"/>
              </a:rPr>
              <a:t>61' - 5 5/8" 2' - 2 1/8" 19' - 10 7/8" </a:t>
            </a:r>
          </a:p>
        </p:txBody>
      </p:sp>
      <p:sp>
        <p:nvSpPr>
          <p:cNvPr id="21" name="Text Placeholder 20"/>
          <p:cNvSpPr>
            <a:spLocks noGrp="1"/>
          </p:cNvSpPr>
          <p:nvPr>
            <p:ph type="body" idx="10"/>
          </p:nvPr>
        </p:nvSpPr>
        <p:spPr>
          <a:xfrm>
            <a:off x="2827867" y="5584248"/>
            <a:ext cx="103094" cy="60181"/>
          </a:xfrm>
          <a:prstGeom prst="rect">
            <a:avLst/>
          </a:prstGeom>
          <a:noFill/>
          <a:ln w="0" cmpd="sng">
            <a:noFill/>
            <a:prstDash val="solid"/>
          </a:ln>
        </p:spPr>
        <p:txBody>
          <a:bodyPr vert="horz" lIns="0" tIns="0" rIns="0" bIns="0" anchor="t"/>
          <a:lstStyle>
            <a:lvl1pPr marL="0" marR="0" indent="0" algn="l">
              <a:lnSpc>
                <a:spcPts val="477"/>
              </a:lnSpc>
              <a:spcAft>
                <a:spcPts val="0"/>
              </a:spcAft>
              <a:defRPr/>
            </a:lvl1pPr>
          </a:lstStyle>
          <a:p>
            <a:pPr marL="0" marR="0" indent="0" algn="l">
              <a:lnSpc>
                <a:spcPts val="700"/>
              </a:lnSpc>
              <a:spcAft>
                <a:spcPts val="0"/>
              </a:spcAft>
            </a:pPr>
            <a:r>
              <a:rPr lang="en-US" sz="409" spc="0">
                <a:solidFill>
                  <a:srgbClr val="000000"/>
                </a:solidFill>
                <a:latin typeface="Arial" panose="02020603050405020304" pitchFamily="2"/>
              </a:rPr>
              <a:t>A </a:t>
            </a:r>
          </a:p>
        </p:txBody>
      </p:sp>
      <p:sp>
        <p:nvSpPr>
          <p:cNvPr id="22" name="Text Placeholder 21"/>
          <p:cNvSpPr>
            <a:spLocks noGrp="1"/>
          </p:cNvSpPr>
          <p:nvPr>
            <p:ph type="body" idx="10"/>
          </p:nvPr>
        </p:nvSpPr>
        <p:spPr>
          <a:xfrm>
            <a:off x="3263651" y="4885892"/>
            <a:ext cx="49804" cy="22947"/>
          </a:xfrm>
          <a:prstGeom prst="rect">
            <a:avLst/>
          </a:prstGeom>
          <a:noFill/>
          <a:ln w="0" cmpd="sng">
            <a:noFill/>
            <a:prstDash val="solid"/>
          </a:ln>
        </p:spPr>
        <p:txBody>
          <a:bodyPr vert="vert270" lIns="0" tIns="0" rIns="20955" bIns="0" anchor="t"/>
          <a:lstStyle>
            <a:lvl1pPr marL="0" marR="0" indent="0" algn="l">
              <a:lnSpc>
                <a:spcPts val="205"/>
              </a:lnSpc>
              <a:spcAft>
                <a:spcPts val="48"/>
              </a:spcAft>
              <a:defRPr/>
            </a:lvl1pPr>
          </a:lstStyle>
          <a:p>
            <a:pPr marL="0" marR="0" indent="0" algn="l">
              <a:lnSpc>
                <a:spcPts val="300"/>
              </a:lnSpc>
              <a:spcAft>
                <a:spcPts val="70"/>
              </a:spcAft>
            </a:pPr>
            <a:r>
              <a:rPr lang="en-US" sz="205" spc="-65">
                <a:solidFill>
                  <a:srgbClr val="000000"/>
                </a:solidFill>
                <a:latin typeface="Arial" panose="02020603050405020304" pitchFamily="2"/>
              </a:rPr>
              <a:t>8</a:t>
            </a:r>
            <a:r>
              <a:rPr lang="en-US" sz="239" spc="-65">
                <a:solidFill>
                  <a:srgbClr val="000000"/>
                </a:solidFill>
                <a:latin typeface="Arial" panose="02020603050405020304" pitchFamily="2"/>
              </a:rPr>
              <a:t>" </a:t>
            </a:r>
          </a:p>
        </p:txBody>
      </p:sp>
      <p:sp>
        <p:nvSpPr>
          <p:cNvPr id="23" name="Text Placeholder 22"/>
          <p:cNvSpPr>
            <a:spLocks noGrp="1"/>
          </p:cNvSpPr>
          <p:nvPr>
            <p:ph type="body" idx="10"/>
          </p:nvPr>
        </p:nvSpPr>
        <p:spPr>
          <a:xfrm>
            <a:off x="3313455" y="4796271"/>
            <a:ext cx="41337" cy="100013"/>
          </a:xfrm>
          <a:prstGeom prst="rect">
            <a:avLst/>
          </a:prstGeom>
          <a:noFill/>
          <a:ln w="0" cmpd="sng">
            <a:noFill/>
            <a:prstDash val="solid"/>
          </a:ln>
        </p:spPr>
        <p:txBody>
          <a:bodyPr vert="vert270" lIns="0" tIns="0" rIns="18415" bIns="0" anchor="t"/>
          <a:lstStyle>
            <a:lvl1pPr marL="0" marR="0" indent="0" algn="l">
              <a:lnSpc>
                <a:spcPts val="136"/>
              </a:lnSpc>
              <a:spcAft>
                <a:spcPts val="0"/>
              </a:spcAft>
              <a:defRPr/>
            </a:lvl1pPr>
          </a:lstStyle>
          <a:p>
            <a:pPr marL="0" marR="0" indent="0" algn="l">
              <a:lnSpc>
                <a:spcPts val="200"/>
              </a:lnSpc>
              <a:spcAft>
                <a:spcPts val="0"/>
              </a:spcAft>
            </a:pPr>
            <a:r>
              <a:rPr lang="en-US" sz="239" spc="-37">
                <a:solidFill>
                  <a:srgbClr val="000000"/>
                </a:solidFill>
                <a:latin typeface="Arial" panose="02020603050405020304" pitchFamily="2"/>
              </a:rPr>
              <a:t>6' - 9 1/4" </a:t>
            </a:r>
          </a:p>
        </p:txBody>
      </p:sp>
      <p:sp>
        <p:nvSpPr>
          <p:cNvPr id="24" name="Text Placeholder 23"/>
          <p:cNvSpPr>
            <a:spLocks noGrp="1"/>
          </p:cNvSpPr>
          <p:nvPr>
            <p:ph type="body" idx="10"/>
          </p:nvPr>
        </p:nvSpPr>
        <p:spPr>
          <a:xfrm>
            <a:off x="3263153" y="1238683"/>
            <a:ext cx="45322" cy="3522518"/>
          </a:xfrm>
          <a:prstGeom prst="rect">
            <a:avLst/>
          </a:prstGeom>
          <a:noFill/>
          <a:ln w="0" cmpd="sng">
            <a:noFill/>
            <a:prstDash val="solid"/>
          </a:ln>
        </p:spPr>
        <p:txBody>
          <a:bodyPr vert="vert270" lIns="0" tIns="0" rIns="21590" bIns="0" anchor="t"/>
          <a:lstStyle>
            <a:lvl1pPr marL="0" marR="0" indent="0" algn="l">
              <a:lnSpc>
                <a:spcPts val="205"/>
              </a:lnSpc>
              <a:spcAft>
                <a:spcPts val="0"/>
              </a:spcAft>
              <a:defRPr/>
            </a:lvl1pPr>
          </a:lstStyle>
          <a:p>
            <a:pPr marL="0" marR="0" indent="0" algn="l">
              <a:lnSpc>
                <a:spcPts val="300"/>
              </a:lnSpc>
              <a:spcAft>
                <a:spcPts val="0"/>
              </a:spcAft>
            </a:pPr>
            <a:r>
              <a:rPr lang="en-US" sz="239" spc="211">
                <a:solidFill>
                  <a:srgbClr val="000000"/>
                </a:solidFill>
                <a:latin typeface="Arial" panose="02020603050405020304" pitchFamily="2"/>
              </a:rPr>
              <a:t>13' - 9 3/8" 4' - 11 7/8"27' - 11"115' - 9 7/8"13' - 3"31' - 8 1/8"33' - 9 3/8"37' - 6" </a:t>
            </a:r>
          </a:p>
        </p:txBody>
      </p:sp>
      <p:sp>
        <p:nvSpPr>
          <p:cNvPr id="25" name="Text Placeholder 24"/>
          <p:cNvSpPr>
            <a:spLocks noGrp="1"/>
          </p:cNvSpPr>
          <p:nvPr>
            <p:ph type="body" idx="10"/>
          </p:nvPr>
        </p:nvSpPr>
        <p:spPr>
          <a:xfrm>
            <a:off x="4317502" y="1560801"/>
            <a:ext cx="45322" cy="369743"/>
          </a:xfrm>
          <a:prstGeom prst="rect">
            <a:avLst/>
          </a:prstGeom>
          <a:noFill/>
          <a:ln w="0" cmpd="sng">
            <a:noFill/>
            <a:prstDash val="solid"/>
          </a:ln>
        </p:spPr>
        <p:txBody>
          <a:bodyPr vert="vert270" lIns="0" tIns="0" rIns="20955" bIns="0" anchor="t"/>
          <a:lstStyle>
            <a:lvl1pPr marL="0" marR="0" indent="0" algn="l">
              <a:lnSpc>
                <a:spcPts val="205"/>
              </a:lnSpc>
              <a:spcAft>
                <a:spcPts val="0"/>
              </a:spcAft>
              <a:tabLst>
                <a:tab pos="374063" algn="r"/>
              </a:tabLst>
              <a:defRPr/>
            </a:lvl1pPr>
          </a:lstStyle>
          <a:p>
            <a:pPr marL="0" marR="0" indent="0" algn="l">
              <a:lnSpc>
                <a:spcPts val="300"/>
              </a:lnSpc>
              <a:spcAft>
                <a:spcPts val="0"/>
              </a:spcAft>
              <a:tabLst>
                <a:tab pos="548640" algn="r"/>
              </a:tabLst>
            </a:pPr>
            <a:r>
              <a:rPr lang="en-US" sz="239" spc="-14">
                <a:solidFill>
                  <a:srgbClr val="000000"/>
                </a:solidFill>
                <a:latin typeface="Arial" panose="02020603050405020304" pitchFamily="2"/>
              </a:rPr>
              <a:t>13' - 6" 7' - 5 3/4" 12' - 9 5/8" </a:t>
            </a:r>
          </a:p>
        </p:txBody>
      </p:sp>
      <p:sp>
        <p:nvSpPr>
          <p:cNvPr id="26" name="Text Placeholder 25"/>
          <p:cNvSpPr>
            <a:spLocks noGrp="1"/>
          </p:cNvSpPr>
          <p:nvPr>
            <p:ph type="body" idx="10"/>
          </p:nvPr>
        </p:nvSpPr>
        <p:spPr>
          <a:xfrm>
            <a:off x="7209615" y="1556472"/>
            <a:ext cx="45820" cy="351126"/>
          </a:xfrm>
          <a:prstGeom prst="rect">
            <a:avLst/>
          </a:prstGeom>
          <a:noFill/>
          <a:ln w="0" cmpd="sng">
            <a:noFill/>
            <a:prstDash val="solid"/>
          </a:ln>
        </p:spPr>
        <p:txBody>
          <a:bodyPr vert="vert270" lIns="0" tIns="0" rIns="21590" bIns="0" anchor="t"/>
          <a:lstStyle>
            <a:lvl1pPr marL="0" marR="0" indent="0" algn="l">
              <a:lnSpc>
                <a:spcPts val="136"/>
              </a:lnSpc>
              <a:spcAft>
                <a:spcPts val="0"/>
              </a:spcAft>
              <a:defRPr/>
            </a:lvl1pPr>
          </a:lstStyle>
          <a:p>
            <a:pPr marL="0" marR="0" indent="0" algn="l">
              <a:lnSpc>
                <a:spcPts val="200"/>
              </a:lnSpc>
              <a:spcAft>
                <a:spcPts val="0"/>
              </a:spcAft>
            </a:pPr>
            <a:r>
              <a:rPr lang="en-US" sz="239" spc="-24">
                <a:solidFill>
                  <a:srgbClr val="000000"/>
                </a:solidFill>
                <a:latin typeface="Arial" panose="02020603050405020304" pitchFamily="2"/>
              </a:rPr>
              <a:t>9' - 7 1/8" 6' - 6 3/8"13' - 3 3/4" </a:t>
            </a:r>
          </a:p>
        </p:txBody>
      </p:sp>
      <p:sp>
        <p:nvSpPr>
          <p:cNvPr id="27" name="Text Placeholder 26"/>
          <p:cNvSpPr>
            <a:spLocks noGrp="1"/>
          </p:cNvSpPr>
          <p:nvPr>
            <p:ph type="body" idx="10"/>
          </p:nvPr>
        </p:nvSpPr>
        <p:spPr>
          <a:xfrm>
            <a:off x="3303993" y="933017"/>
            <a:ext cx="4372286" cy="34636"/>
          </a:xfrm>
          <a:prstGeom prst="rect">
            <a:avLst/>
          </a:prstGeom>
          <a:noFill/>
          <a:ln w="0" cmpd="sng">
            <a:noFill/>
            <a:prstDash val="solid"/>
          </a:ln>
        </p:spPr>
        <p:txBody>
          <a:bodyPr vert="horz" lIns="0" tIns="1270" rIns="0" bIns="0" anchor="t"/>
          <a:lstStyle>
            <a:lvl1pPr marL="0" marR="0" indent="0" algn="l">
              <a:lnSpc>
                <a:spcPts val="273"/>
              </a:lnSpc>
              <a:spcAft>
                <a:spcPts val="0"/>
              </a:spcAft>
              <a:tabLst>
                <a:tab pos="155859" algn="l"/>
                <a:tab pos="529922" algn="l"/>
                <a:tab pos="1901486" algn="l"/>
                <a:tab pos="3023674" algn="l"/>
                <a:tab pos="3210705" algn="l"/>
                <a:tab pos="3802971" algn="r"/>
              </a:tabLst>
              <a:defRPr/>
            </a:lvl1pPr>
          </a:lstStyle>
          <a:p>
            <a:pPr marL="0" marR="0" indent="0" algn="l">
              <a:lnSpc>
                <a:spcPts val="400"/>
              </a:lnSpc>
              <a:spcAft>
                <a:spcPts val="0"/>
              </a:spcAft>
              <a:tabLst>
                <a:tab pos="228600" algn="l"/>
                <a:tab pos="777240" algn="l"/>
                <a:tab pos="2788920" algn="l"/>
                <a:tab pos="4434840" algn="l"/>
                <a:tab pos="4709160" algn="l"/>
                <a:tab pos="5577840" algn="r"/>
              </a:tabLst>
            </a:pPr>
            <a:r>
              <a:rPr lang="en-US" sz="239" spc="0">
                <a:solidFill>
                  <a:srgbClr val="000000"/>
                </a:solidFill>
                <a:latin typeface="Arial" panose="02020603050405020304" pitchFamily="2"/>
              </a:rPr>
              <a:t>20' - 0" 1' - 9" 58' - 5 3/8" 145' - 7 7/8" 16' - 9 1/8" 12' - 2 1/2" 59' - 8" </a:t>
            </a:r>
          </a:p>
        </p:txBody>
      </p:sp>
      <p:sp>
        <p:nvSpPr>
          <p:cNvPr id="28" name="Text Placeholder 27"/>
          <p:cNvSpPr>
            <a:spLocks noGrp="1"/>
          </p:cNvSpPr>
          <p:nvPr>
            <p:ph type="body" idx="10"/>
          </p:nvPr>
        </p:nvSpPr>
        <p:spPr>
          <a:xfrm>
            <a:off x="4874310" y="6382183"/>
            <a:ext cx="3411569" cy="146339"/>
          </a:xfrm>
          <a:prstGeom prst="rect">
            <a:avLst/>
          </a:prstGeom>
          <a:noFill/>
          <a:ln w="0" cmpd="sng">
            <a:noFill/>
            <a:prstDash val="solid"/>
          </a:ln>
        </p:spPr>
        <p:txBody>
          <a:bodyPr vert="horz" lIns="0" tIns="4445" rIns="0" bIns="0" anchor="t"/>
          <a:lstStyle>
            <a:lvl1pPr marL="0" marR="0" indent="0" algn="l">
              <a:lnSpc>
                <a:spcPts val="955"/>
              </a:lnSpc>
              <a:spcAft>
                <a:spcPts val="133"/>
              </a:spcAft>
              <a:defRPr/>
            </a:lvl1pPr>
          </a:lstStyle>
          <a:p>
            <a:pPr marL="0" marR="0" indent="0" algn="l">
              <a:lnSpc>
                <a:spcPts val="1400"/>
              </a:lnSpc>
              <a:spcAft>
                <a:spcPts val="195"/>
              </a:spcAft>
            </a:pPr>
            <a:r>
              <a:rPr lang="en-US" sz="750" spc="27">
                <a:solidFill>
                  <a:srgbClr val="8C8C8C"/>
                </a:solidFill>
                <a:latin typeface="Tahoma" panose="02020603050405020304" pitchFamily="2"/>
              </a:rPr>
              <a:t>The Wesley Campus Plan: The Standard at Wesley</a:t>
            </a:r>
            <a:r>
              <a:rPr lang="en-US" sz="784" spc="27">
                <a:solidFill>
                  <a:srgbClr val="000000"/>
                </a:solidFill>
                <a:latin typeface="Century Gothic" panose="02020603050405020304" pitchFamily="2"/>
              </a:rPr>
              <a:t> I </a:t>
            </a:r>
            <a:r>
              <a:rPr lang="en-US" sz="750" spc="27">
                <a:solidFill>
                  <a:srgbClr val="000000"/>
                </a:solidFill>
                <a:latin typeface="Tahoma" panose="02020603050405020304" pitchFamily="2"/>
              </a:rPr>
              <a:t>02.11.2025 </a:t>
            </a:r>
          </a:p>
        </p:txBody>
      </p:sp>
    </p:spTree>
    <p:extLst>
      <p:ext uri="{BB962C8B-B14F-4D97-AF65-F5344CB8AC3E}">
        <p14:creationId xmlns:p14="http://schemas.microsoft.com/office/powerpoint/2010/main" val="16703199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layout 19">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358588" y="294409"/>
            <a:ext cx="11484784" cy="124691"/>
          </a:xfrm>
          <a:prstGeom prst="rect">
            <a:avLst/>
          </a:prstGeom>
          <a:noFill/>
          <a:ln w="0" cmpd="sng">
            <a:noFill/>
            <a:prstDash val="solid"/>
          </a:ln>
        </p:spPr>
        <p:txBody>
          <a:bodyPr vert="horz" lIns="0" tIns="10795" rIns="0" bIns="0" anchor="t"/>
          <a:lstStyle>
            <a:lvl1pPr marL="0" marR="0" indent="0" algn="l">
              <a:lnSpc>
                <a:spcPts val="886"/>
              </a:lnSpc>
              <a:spcAft>
                <a:spcPts val="0"/>
              </a:spcAft>
              <a:defRPr/>
            </a:lvl1pPr>
          </a:lstStyle>
          <a:p>
            <a:pPr marL="0" marR="0" indent="0" algn="l">
              <a:lnSpc>
                <a:spcPts val="1300"/>
              </a:lnSpc>
              <a:spcAft>
                <a:spcPts val="0"/>
              </a:spcAft>
            </a:pPr>
            <a:r>
              <a:rPr lang="en-US" sz="818" b="1" spc="0">
                <a:solidFill>
                  <a:srgbClr val="838485"/>
                </a:solidFill>
                <a:latin typeface="Century Gothic" panose="02020603050405020304" pitchFamily="2"/>
              </a:rPr>
              <a:t>SITE SECTIONS </a:t>
            </a:r>
          </a:p>
        </p:txBody>
      </p:sp>
      <p:sp>
        <p:nvSpPr>
          <p:cNvPr id="5" name="Text Placeholder 4"/>
          <p:cNvSpPr>
            <a:spLocks noGrp="1"/>
          </p:cNvSpPr>
          <p:nvPr>
            <p:ph type="body" idx="10"/>
          </p:nvPr>
        </p:nvSpPr>
        <p:spPr>
          <a:xfrm>
            <a:off x="8151906" y="2082511"/>
            <a:ext cx="97616" cy="172316"/>
          </a:xfrm>
          <a:prstGeom prst="rect">
            <a:avLst/>
          </a:prstGeom>
          <a:noFill/>
          <a:ln w="0" cmpd="sng">
            <a:noFill/>
            <a:prstDash val="solid"/>
          </a:ln>
        </p:spPr>
        <p:txBody>
          <a:bodyPr vert="vert270" lIns="0" tIns="0" rIns="24130" bIns="0" anchor="t"/>
          <a:lstStyle>
            <a:lvl1pPr marL="0" marR="0" indent="0" algn="l">
              <a:lnSpc>
                <a:spcPts val="409"/>
              </a:lnSpc>
              <a:spcAft>
                <a:spcPts val="116"/>
              </a:spcAft>
              <a:defRPr/>
            </a:lvl1pPr>
          </a:lstStyle>
          <a:p>
            <a:pPr marL="0" marR="0" indent="0" algn="l">
              <a:lnSpc>
                <a:spcPts val="600"/>
              </a:lnSpc>
              <a:spcAft>
                <a:spcPts val="170"/>
              </a:spcAft>
            </a:pPr>
            <a:r>
              <a:rPr lang="en-US" sz="545" spc="-75">
                <a:solidFill>
                  <a:srgbClr val="000000"/>
                </a:solidFill>
                <a:latin typeface="Arial" panose="02020603050405020304" pitchFamily="2"/>
              </a:rPr>
              <a:t>74'-8" </a:t>
            </a:r>
          </a:p>
        </p:txBody>
      </p:sp>
      <p:sp>
        <p:nvSpPr>
          <p:cNvPr id="6" name="Text Placeholder 5"/>
          <p:cNvSpPr>
            <a:spLocks noGrp="1"/>
          </p:cNvSpPr>
          <p:nvPr>
            <p:ph type="body" idx="10"/>
          </p:nvPr>
        </p:nvSpPr>
        <p:spPr>
          <a:xfrm>
            <a:off x="9144000" y="4403581"/>
            <a:ext cx="97616" cy="172749"/>
          </a:xfrm>
          <a:prstGeom prst="rect">
            <a:avLst/>
          </a:prstGeom>
          <a:noFill/>
          <a:ln w="0" cmpd="sng">
            <a:noFill/>
            <a:prstDash val="solid"/>
          </a:ln>
        </p:spPr>
        <p:txBody>
          <a:bodyPr vert="vert270" lIns="0" tIns="0" rIns="24130" bIns="0" anchor="t"/>
          <a:lstStyle>
            <a:lvl1pPr marL="0" marR="0" indent="0" algn="l">
              <a:lnSpc>
                <a:spcPts val="409"/>
              </a:lnSpc>
              <a:spcAft>
                <a:spcPts val="99"/>
              </a:spcAft>
              <a:defRPr/>
            </a:lvl1pPr>
          </a:lstStyle>
          <a:p>
            <a:pPr marL="0" marR="0" indent="0" algn="l">
              <a:lnSpc>
                <a:spcPts val="600"/>
              </a:lnSpc>
              <a:spcAft>
                <a:spcPts val="145"/>
              </a:spcAft>
            </a:pPr>
            <a:r>
              <a:rPr lang="en-US" sz="545" spc="-75">
                <a:solidFill>
                  <a:srgbClr val="000000"/>
                </a:solidFill>
                <a:latin typeface="Arial" panose="02020603050405020304" pitchFamily="2"/>
              </a:rPr>
              <a:t>74'-8" </a:t>
            </a:r>
          </a:p>
        </p:txBody>
      </p:sp>
    </p:spTree>
    <p:extLst>
      <p:ext uri="{BB962C8B-B14F-4D97-AF65-F5344CB8AC3E}">
        <p14:creationId xmlns:p14="http://schemas.microsoft.com/office/powerpoint/2010/main" val="177879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layout 3">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8947772" y="372341"/>
            <a:ext cx="2868706" cy="96982"/>
          </a:xfrm>
          <a:prstGeom prst="rect">
            <a:avLst/>
          </a:prstGeom>
          <a:noFill/>
          <a:ln w="0" cmpd="sng">
            <a:noFill/>
            <a:prstDash val="solid"/>
          </a:ln>
        </p:spPr>
        <p:txBody>
          <a:bodyPr vert="horz" lIns="0" tIns="5080" rIns="0" bIns="0" anchor="t"/>
          <a:lstStyle>
            <a:lvl1pPr marL="0" marR="0" indent="0" algn="l">
              <a:lnSpc>
                <a:spcPts val="750"/>
              </a:lnSpc>
              <a:spcAft>
                <a:spcPts val="0"/>
              </a:spcAft>
              <a:defRPr/>
            </a:lvl1pPr>
          </a:lstStyle>
          <a:p>
            <a:pPr marL="0" marR="0" indent="0" algn="l">
              <a:lnSpc>
                <a:spcPts val="1100"/>
              </a:lnSpc>
              <a:spcAft>
                <a:spcPts val="0"/>
              </a:spcAft>
            </a:pPr>
            <a:r>
              <a:rPr lang="en-US" sz="648" b="1" spc="0">
                <a:solidFill>
                  <a:srgbClr val="000000"/>
                </a:solidFill>
                <a:latin typeface="Arial" panose="02020603050405020304" pitchFamily="2"/>
              </a:rPr>
              <a:t>PRESERVATION PLAN NARRATIVE </a:t>
            </a:r>
          </a:p>
        </p:txBody>
      </p:sp>
      <p:sp>
        <p:nvSpPr>
          <p:cNvPr id="3" name="Text Placeholder 2"/>
          <p:cNvSpPr>
            <a:spLocks noGrp="1"/>
          </p:cNvSpPr>
          <p:nvPr>
            <p:ph type="body" idx="10"/>
          </p:nvPr>
        </p:nvSpPr>
        <p:spPr>
          <a:xfrm>
            <a:off x="8947772" y="469323"/>
            <a:ext cx="2868706" cy="1201882"/>
          </a:xfrm>
          <a:prstGeom prst="rect">
            <a:avLst/>
          </a:prstGeom>
          <a:noFill/>
          <a:ln w="0" cmpd="sng">
            <a:noFill/>
            <a:prstDash val="solid"/>
          </a:ln>
        </p:spPr>
        <p:txBody>
          <a:bodyPr vert="horz" lIns="0" tIns="81280" rIns="0" bIns="0" anchor="t"/>
          <a:lstStyle>
            <a:lvl1pPr marL="0" marR="62344" indent="0" algn="l">
              <a:lnSpc>
                <a:spcPts val="818"/>
              </a:lnSpc>
              <a:spcAft>
                <a:spcPts val="1599"/>
              </a:spcAft>
              <a:defRPr/>
            </a:lvl1pPr>
          </a:lstStyle>
          <a:p>
            <a:pPr marL="0" marR="91440" indent="0" algn="l">
              <a:lnSpc>
                <a:spcPts val="1200"/>
              </a:lnSpc>
              <a:spcAft>
                <a:spcPts val="2345"/>
              </a:spcAft>
            </a:pPr>
            <a:r>
              <a:rPr lang="en-US" sz="648" b="1" spc="14">
                <a:solidFill>
                  <a:srgbClr val="000000"/>
                </a:solidFill>
                <a:latin typeface="Arial" panose="02020603050405020304" pitchFamily="2"/>
              </a:rPr>
              <a:t>THE HERITAGE TREES ON SITE WILL BE PROTECTED THROUGH THE END OF CONSTRUCTION BY VARIOUS METHODS. THE PROJECT LIMITS OF DISTURBANCE AND CONSTRUCTION STRATEGY HAS BEEN REVISED TO REDUCE THE IMPACT ON THE SURROUNDING HERITAGE TREES. THE TREES WILL BE PROTECTED USING SELECTIVE ROOT PRUNING, SUPER SILT FENCE, TREE PROTECTION FENCE, ROOT PROTECTION MATTING, MULCHING. </a:t>
            </a:r>
          </a:p>
        </p:txBody>
      </p:sp>
      <p:sp>
        <p:nvSpPr>
          <p:cNvPr id="6" name="Text Placeholder 5"/>
          <p:cNvSpPr>
            <a:spLocks noGrp="1"/>
          </p:cNvSpPr>
          <p:nvPr>
            <p:ph type="body" idx="10"/>
          </p:nvPr>
        </p:nvSpPr>
        <p:spPr>
          <a:xfrm>
            <a:off x="2166969" y="542492"/>
            <a:ext cx="93133" cy="984972"/>
          </a:xfrm>
          <a:prstGeom prst="rect">
            <a:avLst/>
          </a:prstGeom>
          <a:noFill/>
          <a:ln w="0" cmpd="sng">
            <a:noFill/>
            <a:prstDash val="solid"/>
          </a:ln>
        </p:spPr>
        <p:txBody>
          <a:bodyPr vert="vert270" lIns="0" tIns="0" rIns="34925" bIns="0" anchor="t"/>
          <a:lstStyle>
            <a:lvl1pPr marL="0" marR="0" indent="0" algn="l">
              <a:lnSpc>
                <a:spcPts val="477"/>
              </a:lnSpc>
              <a:spcAft>
                <a:spcPts val="0"/>
              </a:spcAft>
              <a:tabLst>
                <a:tab pos="374063" algn="l"/>
                <a:tab pos="997501" algn="r"/>
              </a:tabLst>
              <a:defRPr/>
            </a:lvl1pPr>
          </a:lstStyle>
          <a:p>
            <a:pPr marL="0" marR="0" indent="0" algn="l">
              <a:lnSpc>
                <a:spcPts val="700"/>
              </a:lnSpc>
              <a:spcAft>
                <a:spcPts val="0"/>
              </a:spcAft>
              <a:tabLst>
                <a:tab pos="548640" algn="l"/>
                <a:tab pos="1463040" algn="r"/>
              </a:tabLst>
            </a:pPr>
            <a:r>
              <a:rPr lang="en-US" sz="545" spc="-198">
                <a:solidFill>
                  <a:srgbClr val="000000"/>
                </a:solidFill>
                <a:latin typeface="Arial Narrow" panose="02020603050405020304" pitchFamily="2"/>
              </a:rPr>
              <a:t>LOD LODLOD LODLOD </a:t>
            </a:r>
          </a:p>
        </p:txBody>
      </p:sp>
      <p:sp>
        <p:nvSpPr>
          <p:cNvPr id="7" name="Text Placeholder 6"/>
          <p:cNvSpPr>
            <a:spLocks noGrp="1"/>
          </p:cNvSpPr>
          <p:nvPr>
            <p:ph type="body" idx="10"/>
          </p:nvPr>
        </p:nvSpPr>
        <p:spPr>
          <a:xfrm>
            <a:off x="2260102" y="698356"/>
            <a:ext cx="83173" cy="548553"/>
          </a:xfrm>
          <a:prstGeom prst="rect">
            <a:avLst/>
          </a:prstGeom>
          <a:noFill/>
          <a:ln w="0" cmpd="sng">
            <a:noFill/>
            <a:prstDash val="solid"/>
          </a:ln>
        </p:spPr>
        <p:txBody>
          <a:bodyPr vert="vert" lIns="0" tIns="0" rIns="15875" bIns="0" anchor="t"/>
          <a:lstStyle>
            <a:lvl1pPr marL="0" marR="0" indent="0" algn="l">
              <a:lnSpc>
                <a:spcPts val="409"/>
              </a:lnSpc>
              <a:spcAft>
                <a:spcPts val="0"/>
              </a:spcAft>
              <a:tabLst>
                <a:tab pos="561094" algn="r"/>
              </a:tabLst>
              <a:defRPr/>
            </a:lvl1pPr>
          </a:lstStyle>
          <a:p>
            <a:pPr marL="0" marR="0" indent="0" algn="l">
              <a:lnSpc>
                <a:spcPts val="600"/>
              </a:lnSpc>
              <a:spcAft>
                <a:spcPts val="0"/>
              </a:spcAft>
              <a:tabLst>
                <a:tab pos="822960" algn="r"/>
              </a:tabLst>
            </a:pPr>
            <a:r>
              <a:rPr lang="en-US" sz="545" spc="0">
                <a:solidFill>
                  <a:srgbClr val="000000"/>
                </a:solidFill>
                <a:latin typeface="Arial Narrow" panose="02020603050405020304" pitchFamily="2"/>
              </a:rPr>
              <a:t>LOD LOD </a:t>
            </a:r>
          </a:p>
        </p:txBody>
      </p:sp>
      <p:sp>
        <p:nvSpPr>
          <p:cNvPr id="8" name="Text Placeholder 7"/>
          <p:cNvSpPr>
            <a:spLocks noGrp="1"/>
          </p:cNvSpPr>
          <p:nvPr>
            <p:ph type="body" idx="10"/>
          </p:nvPr>
        </p:nvSpPr>
        <p:spPr>
          <a:xfrm>
            <a:off x="2409514" y="762433"/>
            <a:ext cx="530910" cy="168419"/>
          </a:xfrm>
          <a:prstGeom prst="rect">
            <a:avLst/>
          </a:prstGeom>
          <a:noFill/>
          <a:ln w="0" cmpd="sng">
            <a:noFill/>
            <a:prstDash val="solid"/>
          </a:ln>
        </p:spPr>
        <p:txBody>
          <a:bodyPr vert="horz" lIns="0" tIns="3175" rIns="0" bIns="0" anchor="t"/>
          <a:lstStyle>
            <a:lvl1pPr marL="62344" marR="62344" indent="0" algn="l">
              <a:lnSpc>
                <a:spcPts val="273"/>
              </a:lnSpc>
              <a:spcBef>
                <a:spcPts val="0"/>
              </a:spcBef>
              <a:spcAft>
                <a:spcPts val="0"/>
              </a:spcAft>
              <a:defRPr/>
            </a:lvl1pPr>
          </a:lstStyle>
          <a:p>
            <a:pPr marL="91440" marR="0" indent="0" algn="l">
              <a:lnSpc>
                <a:spcPts val="600"/>
              </a:lnSpc>
              <a:spcAft>
                <a:spcPts val="0"/>
              </a:spcAft>
            </a:pPr>
            <a:r>
              <a:rPr lang="en-US" sz="341" spc="-14">
                <a:solidFill>
                  <a:srgbClr val="000000"/>
                </a:solidFill>
                <a:latin typeface="Arial Narrow" panose="02020603050405020304" pitchFamily="2"/>
              </a:rPr>
              <a:t>CONSTRICTION STOCK PILE AND STAGING AREA </a:t>
            </a:r>
          </a:p>
          <a:p>
            <a:pPr marL="91440" marR="91440" indent="0" algn="l">
              <a:lnSpc>
                <a:spcPts val="400"/>
              </a:lnSpc>
              <a:spcBef>
                <a:spcPts val="0"/>
              </a:spcBef>
              <a:spcAft>
                <a:spcPts val="0"/>
              </a:spcAft>
            </a:pPr>
            <a:r>
              <a:rPr lang="en-US" sz="205" spc="-7">
                <a:solidFill>
                  <a:srgbClr val="000000"/>
                </a:solidFill>
                <a:latin typeface="Arial Narrow" panose="02020603050405020304" pitchFamily="2"/>
              </a:rPr>
              <a:t>LOCATED OUTSIDE THE CRZ OF ANY EXISTING TREES TO REMAIN </a:t>
            </a:r>
          </a:p>
        </p:txBody>
      </p:sp>
      <p:sp>
        <p:nvSpPr>
          <p:cNvPr id="9" name="Text Placeholder 8"/>
          <p:cNvSpPr>
            <a:spLocks noGrp="1"/>
          </p:cNvSpPr>
          <p:nvPr>
            <p:ph type="body" idx="10"/>
          </p:nvPr>
        </p:nvSpPr>
        <p:spPr>
          <a:xfrm>
            <a:off x="3459380" y="1375063"/>
            <a:ext cx="635498" cy="79664"/>
          </a:xfrm>
          <a:prstGeom prst="rect">
            <a:avLst/>
          </a:prstGeom>
          <a:noFill/>
          <a:ln w="0" cmpd="sng">
            <a:noFill/>
            <a:prstDash val="solid"/>
          </a:ln>
        </p:spPr>
        <p:txBody>
          <a:bodyPr vert="horz" lIns="0" tIns="1270" rIns="0" bIns="0" anchor="t"/>
          <a:lstStyle>
            <a:lvl1pPr marL="0" marR="0" indent="0" algn="l">
              <a:lnSpc>
                <a:spcPts val="614"/>
              </a:lnSpc>
              <a:spcAft>
                <a:spcPts val="0"/>
              </a:spcAft>
              <a:tabLst>
                <a:tab pos="561094" algn="r"/>
              </a:tabLst>
              <a:defRPr/>
            </a:lvl1pPr>
          </a:lstStyle>
          <a:p>
            <a:pPr marL="0" marR="0" indent="0" algn="l">
              <a:lnSpc>
                <a:spcPts val="900"/>
              </a:lnSpc>
              <a:spcAft>
                <a:spcPts val="0"/>
              </a:spcAft>
              <a:tabLst>
                <a:tab pos="822960" algn="r"/>
              </a:tabLst>
            </a:pPr>
            <a:r>
              <a:rPr lang="en-US" sz="545" spc="0">
                <a:solidFill>
                  <a:srgbClr val="5A5A5A"/>
                </a:solidFill>
                <a:latin typeface="Arial Narrow" panose="02020603050405020304" pitchFamily="2"/>
              </a:rPr>
              <a:t>LOD LOD </a:t>
            </a:r>
          </a:p>
        </p:txBody>
      </p:sp>
      <p:sp>
        <p:nvSpPr>
          <p:cNvPr id="10" name="Text Placeholder 9"/>
          <p:cNvSpPr>
            <a:spLocks noGrp="1"/>
          </p:cNvSpPr>
          <p:nvPr>
            <p:ph type="body" idx="10"/>
          </p:nvPr>
        </p:nvSpPr>
        <p:spPr>
          <a:xfrm>
            <a:off x="929839" y="1671204"/>
            <a:ext cx="992094" cy="162791"/>
          </a:xfrm>
          <a:prstGeom prst="rect">
            <a:avLst/>
          </a:prstGeom>
          <a:noFill/>
          <a:ln w="0" cmpd="sng">
            <a:noFill/>
            <a:prstDash val="solid"/>
          </a:ln>
        </p:spPr>
        <p:txBody>
          <a:bodyPr vert="horz" lIns="0" tIns="0" rIns="0" bIns="0" anchor="t"/>
          <a:lstStyle>
            <a:lvl1pPr marL="0" marR="0" indent="0" algn="l">
              <a:lnSpc>
                <a:spcPts val="614"/>
              </a:lnSpc>
              <a:spcAft>
                <a:spcPts val="0"/>
              </a:spcAft>
              <a:defRPr/>
            </a:lvl1pPr>
          </a:lstStyle>
          <a:p>
            <a:pPr marL="0" marR="0" indent="0" algn="l">
              <a:lnSpc>
                <a:spcPts val="900"/>
              </a:lnSpc>
              <a:spcAft>
                <a:spcPts val="0"/>
              </a:spcAft>
            </a:pPr>
            <a:r>
              <a:rPr lang="en-US" sz="545" spc="-3">
                <a:solidFill>
                  <a:srgbClr val="000000"/>
                </a:solidFill>
                <a:latin typeface="Arial Narrow" panose="02020603050405020304" pitchFamily="2"/>
              </a:rPr>
              <a:t>PROP VEHICULAR SECURITY GATE W/ INGROUND SENSORS </a:t>
            </a:r>
          </a:p>
        </p:txBody>
      </p:sp>
      <p:sp>
        <p:nvSpPr>
          <p:cNvPr id="11" name="Text Placeholder 10"/>
          <p:cNvSpPr>
            <a:spLocks noGrp="1"/>
          </p:cNvSpPr>
          <p:nvPr>
            <p:ph type="body" idx="10"/>
          </p:nvPr>
        </p:nvSpPr>
        <p:spPr>
          <a:xfrm>
            <a:off x="4859867" y="1671205"/>
            <a:ext cx="812800" cy="905741"/>
          </a:xfrm>
          <a:prstGeom prst="rect">
            <a:avLst/>
          </a:prstGeom>
          <a:noFill/>
          <a:ln w="0" cmpd="sng">
            <a:noFill/>
            <a:prstDash val="solid"/>
          </a:ln>
        </p:spPr>
        <p:txBody>
          <a:bodyPr vert="horz" lIns="0" tIns="85725" rIns="0" bIns="0" anchor="t"/>
          <a:lstStyle>
            <a:lvl1pPr marL="0" marR="0" indent="0" algn="l">
              <a:lnSpc>
                <a:spcPts val="682"/>
              </a:lnSpc>
              <a:spcAft>
                <a:spcPts val="4670"/>
              </a:spcAft>
              <a:defRPr/>
            </a:lvl1pPr>
          </a:lstStyle>
          <a:p>
            <a:pPr marL="0" marR="0" indent="0" algn="l">
              <a:lnSpc>
                <a:spcPts val="1000"/>
              </a:lnSpc>
              <a:spcAft>
                <a:spcPts val="6850"/>
              </a:spcAft>
            </a:pPr>
            <a:r>
              <a:rPr lang="en-US" sz="545" spc="-3">
                <a:solidFill>
                  <a:srgbClr val="000000"/>
                </a:solidFill>
                <a:latin typeface="Arial Narrow" panose="02020603050405020304" pitchFamily="2"/>
              </a:rPr>
              <a:t>PROP "DO NOT ENTER" "NO EXIT", AND "SERVICE VEHCILES ONLY" SIGN </a:t>
            </a:r>
          </a:p>
        </p:txBody>
      </p:sp>
      <p:sp>
        <p:nvSpPr>
          <p:cNvPr id="12" name="Text Placeholder 11"/>
          <p:cNvSpPr>
            <a:spLocks noGrp="1"/>
          </p:cNvSpPr>
          <p:nvPr>
            <p:ph type="body" idx="10"/>
          </p:nvPr>
        </p:nvSpPr>
        <p:spPr>
          <a:xfrm>
            <a:off x="2663514" y="1671205"/>
            <a:ext cx="47314" cy="2124508"/>
          </a:xfrm>
          <a:prstGeom prst="rect">
            <a:avLst/>
          </a:prstGeom>
          <a:noFill/>
          <a:ln w="0" cmpd="sng">
            <a:noFill/>
            <a:prstDash val="solid"/>
          </a:ln>
        </p:spPr>
        <p:txBody>
          <a:bodyPr vert="vert270" lIns="0" tIns="0" rIns="17780" bIns="0" anchor="t"/>
          <a:lstStyle>
            <a:lvl1pPr marL="405235" marR="0" indent="0" algn="l">
              <a:lnSpc>
                <a:spcPts val="205"/>
              </a:lnSpc>
              <a:spcAft>
                <a:spcPts val="0"/>
              </a:spcAft>
              <a:defRPr/>
            </a:lvl1pPr>
          </a:lstStyle>
          <a:p>
            <a:pPr marL="594360" marR="0" indent="0" algn="l">
              <a:lnSpc>
                <a:spcPts val="300"/>
              </a:lnSpc>
              <a:spcAft>
                <a:spcPts val="0"/>
              </a:spcAft>
            </a:pPr>
            <a:r>
              <a:rPr lang="en-US" sz="273" spc="0">
                <a:solidFill>
                  <a:srgbClr val="000000"/>
                </a:solidFill>
                <a:latin typeface="Arial Narrow" panose="02020603050405020304" pitchFamily="2"/>
              </a:rPr>
              <a:t>X </a:t>
            </a:r>
          </a:p>
        </p:txBody>
      </p:sp>
      <p:sp>
        <p:nvSpPr>
          <p:cNvPr id="13" name="Text Placeholder 12"/>
          <p:cNvSpPr>
            <a:spLocks noGrp="1"/>
          </p:cNvSpPr>
          <p:nvPr>
            <p:ph type="body" idx="10"/>
          </p:nvPr>
        </p:nvSpPr>
        <p:spPr>
          <a:xfrm>
            <a:off x="2266079" y="2072120"/>
            <a:ext cx="79188" cy="1362941"/>
          </a:xfrm>
          <a:prstGeom prst="rect">
            <a:avLst/>
          </a:prstGeom>
          <a:noFill/>
          <a:ln w="0" cmpd="sng">
            <a:noFill/>
            <a:prstDash val="solid"/>
          </a:ln>
        </p:spPr>
        <p:txBody>
          <a:bodyPr vert="vert270" lIns="0" tIns="0" rIns="0" bIns="0" anchor="t"/>
          <a:lstStyle>
            <a:lvl1pPr marL="0" marR="0" indent="0" algn="l">
              <a:lnSpc>
                <a:spcPts val="545"/>
              </a:lnSpc>
              <a:spcAft>
                <a:spcPts val="0"/>
              </a:spcAft>
              <a:tabLst>
                <a:tab pos="1371563" algn="r"/>
              </a:tabLst>
              <a:defRPr/>
            </a:lvl1pPr>
          </a:lstStyle>
          <a:p>
            <a:pPr marL="0" marR="0" indent="0" algn="l">
              <a:lnSpc>
                <a:spcPts val="800"/>
              </a:lnSpc>
              <a:spcAft>
                <a:spcPts val="0"/>
              </a:spcAft>
              <a:tabLst>
                <a:tab pos="2011680" algn="r"/>
              </a:tabLst>
            </a:pPr>
            <a:r>
              <a:rPr lang="en-US" sz="545" spc="0">
                <a:solidFill>
                  <a:srgbClr val="000000"/>
                </a:solidFill>
                <a:latin typeface="Arial Narrow" panose="02020603050405020304" pitchFamily="2"/>
              </a:rPr>
              <a:t>LOD</a:t>
            </a:r>
            <a:r>
              <a:rPr lang="en-US" sz="100" spc="0">
                <a:solidFill>
                  <a:srgbClr val="2D7921"/>
                </a:solidFill>
                <a:latin typeface="Arial Narrow" panose="02020603050405020304" pitchFamily="2"/>
              </a:rPr>
              <a:t> </a:t>
            </a:r>
            <a:r>
              <a:rPr lang="en-US" sz="545" spc="0">
                <a:solidFill>
                  <a:srgbClr val="2D7921"/>
                </a:solidFill>
                <a:latin typeface="Arial Narrow" panose="02020603050405020304" pitchFamily="2"/>
              </a:rPr>
              <a:t>LOD </a:t>
            </a:r>
          </a:p>
        </p:txBody>
      </p:sp>
      <p:sp>
        <p:nvSpPr>
          <p:cNvPr id="14" name="Text Placeholder 13"/>
          <p:cNvSpPr>
            <a:spLocks noGrp="1"/>
          </p:cNvSpPr>
          <p:nvPr>
            <p:ph type="body" idx="10"/>
          </p:nvPr>
        </p:nvSpPr>
        <p:spPr>
          <a:xfrm>
            <a:off x="2194361" y="2088573"/>
            <a:ext cx="79188" cy="2331893"/>
          </a:xfrm>
          <a:prstGeom prst="rect">
            <a:avLst/>
          </a:prstGeom>
          <a:noFill/>
          <a:ln w="0" cmpd="sng">
            <a:noFill/>
            <a:prstDash val="solid"/>
          </a:ln>
        </p:spPr>
        <p:txBody>
          <a:bodyPr vert="vert" lIns="0" tIns="0" rIns="0" bIns="0" anchor="t"/>
          <a:lstStyle>
            <a:lvl1pPr marL="0" marR="0" indent="0" algn="l">
              <a:lnSpc>
                <a:spcPts val="545"/>
              </a:lnSpc>
              <a:spcAft>
                <a:spcPts val="0"/>
              </a:spcAft>
              <a:tabLst>
                <a:tab pos="810469" algn="l"/>
                <a:tab pos="1246876" algn="l"/>
                <a:tab pos="1776798" algn="l"/>
                <a:tab pos="2337892" algn="r"/>
              </a:tabLst>
              <a:defRPr/>
            </a:lvl1pPr>
          </a:lstStyle>
          <a:p>
            <a:pPr marL="0" marR="0" indent="0" algn="l">
              <a:lnSpc>
                <a:spcPts val="800"/>
              </a:lnSpc>
              <a:spcAft>
                <a:spcPts val="0"/>
              </a:spcAft>
              <a:tabLst>
                <a:tab pos="1188720" algn="l"/>
                <a:tab pos="1828800" algn="l"/>
                <a:tab pos="2606040" algn="l"/>
                <a:tab pos="3429000" algn="r"/>
              </a:tabLst>
            </a:pPr>
            <a:r>
              <a:rPr lang="en-US" sz="545" spc="0">
                <a:solidFill>
                  <a:srgbClr val="2D7921"/>
                </a:solidFill>
                <a:latin typeface="Arial Narrow" panose="02020603050405020304" pitchFamily="2"/>
              </a:rPr>
              <a:t>LOD LOD</a:t>
            </a:r>
            <a:r>
              <a:rPr lang="en-US" sz="100" spc="0">
                <a:solidFill>
                  <a:srgbClr val="000000"/>
                </a:solidFill>
                <a:latin typeface="Arial Narrow" panose="02020603050405020304" pitchFamily="2"/>
              </a:rPr>
              <a:t> </a:t>
            </a:r>
            <a:r>
              <a:rPr lang="en-US" sz="545" spc="0">
                <a:solidFill>
                  <a:srgbClr val="000000"/>
                </a:solidFill>
                <a:latin typeface="Arial Narrow" panose="02020603050405020304" pitchFamily="2"/>
              </a:rPr>
              <a:t>LOD LOD</a:t>
            </a:r>
            <a:r>
              <a:rPr lang="en-US" sz="100" spc="0">
                <a:solidFill>
                  <a:srgbClr val="45693F"/>
                </a:solidFill>
                <a:latin typeface="Arial Narrow" panose="02020603050405020304" pitchFamily="2"/>
              </a:rPr>
              <a:t> </a:t>
            </a:r>
            <a:r>
              <a:rPr lang="en-US" sz="545" spc="0">
                <a:solidFill>
                  <a:srgbClr val="45693F"/>
                </a:solidFill>
                <a:latin typeface="Arial Narrow" panose="02020603050405020304" pitchFamily="2"/>
              </a:rPr>
              <a:t>LOD </a:t>
            </a:r>
          </a:p>
        </p:txBody>
      </p:sp>
      <p:sp>
        <p:nvSpPr>
          <p:cNvPr id="15" name="Text Placeholder 14"/>
          <p:cNvSpPr>
            <a:spLocks noGrp="1"/>
          </p:cNvSpPr>
          <p:nvPr>
            <p:ph type="body" idx="10"/>
          </p:nvPr>
        </p:nvSpPr>
        <p:spPr>
          <a:xfrm>
            <a:off x="4714439" y="2498148"/>
            <a:ext cx="61757" cy="95250"/>
          </a:xfrm>
          <a:prstGeom prst="rect">
            <a:avLst/>
          </a:prstGeom>
          <a:noFill/>
          <a:ln w="0" cmpd="sng">
            <a:noFill/>
            <a:prstDash val="solid"/>
          </a:ln>
        </p:spPr>
        <p:txBody>
          <a:bodyPr vert="vert270" lIns="0" tIns="0" rIns="0" bIns="0" anchor="t"/>
          <a:lstStyle>
            <a:lvl1pPr marL="0" marR="0" indent="0" algn="l">
              <a:lnSpc>
                <a:spcPts val="409"/>
              </a:lnSpc>
              <a:spcAft>
                <a:spcPts val="0"/>
              </a:spcAft>
              <a:defRPr/>
            </a:lvl1pPr>
          </a:lstStyle>
          <a:p>
            <a:pPr marL="0" marR="0" indent="0" algn="l">
              <a:lnSpc>
                <a:spcPts val="600"/>
              </a:lnSpc>
              <a:spcAft>
                <a:spcPts val="0"/>
              </a:spcAft>
            </a:pPr>
            <a:r>
              <a:rPr lang="en-US" sz="545" spc="-126">
                <a:solidFill>
                  <a:srgbClr val="000000"/>
                </a:solidFill>
                <a:latin typeface="Arial Narrow" panose="02020603050405020304" pitchFamily="2"/>
              </a:rPr>
              <a:t>OW </a:t>
            </a:r>
          </a:p>
        </p:txBody>
      </p:sp>
      <p:sp>
        <p:nvSpPr>
          <p:cNvPr id="16" name="Text Placeholder 15"/>
          <p:cNvSpPr>
            <a:spLocks noGrp="1"/>
          </p:cNvSpPr>
          <p:nvPr>
            <p:ph type="body" idx="10"/>
          </p:nvPr>
        </p:nvSpPr>
        <p:spPr>
          <a:xfrm>
            <a:off x="4219389" y="2576946"/>
            <a:ext cx="2507627" cy="62345"/>
          </a:xfrm>
          <a:prstGeom prst="rect">
            <a:avLst/>
          </a:prstGeom>
          <a:noFill/>
          <a:ln w="0" cmpd="sng">
            <a:noFill/>
            <a:prstDash val="solid"/>
          </a:ln>
        </p:spPr>
        <p:txBody>
          <a:bodyPr vert="horz" lIns="0" tIns="0" rIns="0" bIns="0" anchor="t"/>
          <a:lstStyle>
            <a:lvl1pPr marL="436407" marR="0" indent="0" algn="l">
              <a:lnSpc>
                <a:spcPts val="205"/>
              </a:lnSpc>
              <a:spcBef>
                <a:spcPts val="0"/>
              </a:spcBef>
              <a:spcAft>
                <a:spcPts val="0"/>
              </a:spcAft>
              <a:tabLst>
                <a:tab pos="1620939" algn="l"/>
                <a:tab pos="2182033" algn="r"/>
              </a:tabLst>
              <a:defRPr/>
            </a:lvl1pPr>
          </a:lstStyle>
          <a:p>
            <a:pPr marL="0" marR="0" indent="0" algn="l">
              <a:lnSpc>
                <a:spcPts val="400"/>
              </a:lnSpc>
              <a:spcAft>
                <a:spcPts val="0"/>
              </a:spcAft>
              <a:tabLst>
                <a:tab pos="2377440" algn="l"/>
                <a:tab pos="3200400" algn="r"/>
              </a:tabLst>
            </a:pPr>
            <a:r>
              <a:rPr lang="en-US" sz="545" spc="0">
                <a:solidFill>
                  <a:srgbClr val="5A5A5A"/>
                </a:solidFill>
                <a:latin typeface="Arial Narrow" panose="02020603050405020304" pitchFamily="2"/>
              </a:rPr>
              <a:t>LOW LOW LOW </a:t>
            </a:r>
          </a:p>
          <a:p>
            <a:pPr marL="640080" marR="0" indent="0" algn="l">
              <a:lnSpc>
                <a:spcPts val="300"/>
              </a:lnSpc>
              <a:spcBef>
                <a:spcPts val="0"/>
              </a:spcBef>
              <a:spcAft>
                <a:spcPts val="0"/>
              </a:spcAft>
            </a:pPr>
            <a:r>
              <a:rPr lang="en-US" sz="580" spc="-85" baseline="30000">
                <a:solidFill>
                  <a:srgbClr val="5A5A5A"/>
                </a:solidFill>
                <a:latin typeface="Arial Narrow" panose="02020603050405020304" pitchFamily="2"/>
              </a:rPr>
              <a:t>LO</a:t>
            </a:r>
            <a:r>
              <a:rPr lang="en-US" sz="100" spc="-85">
                <a:solidFill>
                  <a:srgbClr val="5A5A5A"/>
                </a:solidFill>
                <a:latin typeface="Arial Narrow" panose="02020603050405020304" pitchFamily="2"/>
              </a:rPr>
              <a:t> </a:t>
            </a:r>
          </a:p>
        </p:txBody>
      </p:sp>
      <p:sp>
        <p:nvSpPr>
          <p:cNvPr id="17" name="Text Placeholder 16"/>
          <p:cNvSpPr>
            <a:spLocks noGrp="1"/>
          </p:cNvSpPr>
          <p:nvPr>
            <p:ph type="body" idx="10"/>
          </p:nvPr>
        </p:nvSpPr>
        <p:spPr>
          <a:xfrm>
            <a:off x="4339914" y="2639291"/>
            <a:ext cx="151404" cy="299172"/>
          </a:xfrm>
          <a:prstGeom prst="rect">
            <a:avLst/>
          </a:prstGeom>
          <a:noFill/>
          <a:ln w="0" cmpd="sng">
            <a:noFill/>
            <a:prstDash val="solid"/>
          </a:ln>
        </p:spPr>
        <p:txBody>
          <a:bodyPr vert="vert" lIns="0" tIns="0" rIns="90805" bIns="0" anchor="t"/>
          <a:lstStyle>
            <a:lvl1pPr marL="0" marR="0" indent="0" algn="r">
              <a:lnSpc>
                <a:spcPts val="205"/>
              </a:lnSpc>
              <a:spcBef>
                <a:spcPts val="0"/>
              </a:spcBef>
              <a:spcAft>
                <a:spcPts val="78"/>
              </a:spcAft>
              <a:defRPr/>
            </a:lvl1pPr>
          </a:lstStyle>
          <a:p>
            <a:pPr marL="0" marR="0" indent="0" algn="r">
              <a:lnSpc>
                <a:spcPts val="300"/>
              </a:lnSpc>
              <a:spcAft>
                <a:spcPts val="0"/>
              </a:spcAft>
            </a:pPr>
            <a:r>
              <a:rPr lang="en-US" sz="511" spc="0" baseline="-25000">
                <a:solidFill>
                  <a:srgbClr val="000000"/>
                </a:solidFill>
                <a:latin typeface="Arial Narrow" panose="02020603050405020304" pitchFamily="2"/>
              </a:rPr>
              <a:t>W</a:t>
            </a:r>
            <a:r>
              <a:rPr lang="en-US" sz="100" spc="0">
                <a:solidFill>
                  <a:srgbClr val="000000"/>
                </a:solidFill>
                <a:latin typeface="Arial Narrow" panose="02020603050405020304" pitchFamily="2"/>
              </a:rPr>
              <a:t> </a:t>
            </a:r>
          </a:p>
          <a:p>
            <a:pPr marL="0" marR="0" indent="0" algn="r">
              <a:lnSpc>
                <a:spcPts val="300"/>
              </a:lnSpc>
              <a:spcBef>
                <a:spcPts val="0"/>
              </a:spcBef>
              <a:spcAft>
                <a:spcPts val="115"/>
              </a:spcAft>
            </a:pPr>
            <a:r>
              <a:rPr lang="en-US" sz="545" spc="-7">
                <a:solidFill>
                  <a:srgbClr val="000000"/>
                </a:solidFill>
                <a:latin typeface="Arial Narrow" panose="02020603050405020304" pitchFamily="2"/>
              </a:rPr>
              <a:t>LO </a:t>
            </a:r>
          </a:p>
        </p:txBody>
      </p:sp>
      <p:sp>
        <p:nvSpPr>
          <p:cNvPr id="18" name="Text Placeholder 17"/>
          <p:cNvSpPr>
            <a:spLocks noGrp="1"/>
          </p:cNvSpPr>
          <p:nvPr>
            <p:ph type="body" idx="10"/>
          </p:nvPr>
        </p:nvSpPr>
        <p:spPr>
          <a:xfrm>
            <a:off x="3038538" y="2818101"/>
            <a:ext cx="135965" cy="945573"/>
          </a:xfrm>
          <a:prstGeom prst="rect">
            <a:avLst/>
          </a:prstGeom>
          <a:noFill/>
          <a:ln w="0" cmpd="sng">
            <a:noFill/>
            <a:prstDash val="solid"/>
          </a:ln>
        </p:spPr>
        <p:txBody>
          <a:bodyPr vert="vert270" lIns="0" tIns="0" rIns="0" bIns="0" anchor="t"/>
          <a:lstStyle>
            <a:lvl1pPr marL="0" marR="0" indent="0" algn="r">
              <a:lnSpc>
                <a:spcPts val="341"/>
              </a:lnSpc>
              <a:spcBef>
                <a:spcPts val="0"/>
              </a:spcBef>
              <a:spcAft>
                <a:spcPts val="0"/>
              </a:spcAft>
              <a:tabLst>
                <a:tab pos="966329" algn="r"/>
              </a:tabLst>
              <a:defRPr/>
            </a:lvl1pPr>
          </a:lstStyle>
          <a:p>
            <a:pPr marL="91440" marR="0" indent="0" algn="l">
              <a:lnSpc>
                <a:spcPts val="200"/>
              </a:lnSpc>
              <a:spcAft>
                <a:spcPts val="0"/>
              </a:spcAft>
            </a:pPr>
            <a:r>
              <a:rPr lang="en-US" sz="273" spc="0" baseline="-25000">
                <a:solidFill>
                  <a:srgbClr val="874A42"/>
                </a:solidFill>
                <a:latin typeface="Arial Narrow" panose="02020603050405020304" pitchFamily="2"/>
              </a:rPr>
              <a:t>X</a:t>
            </a:r>
            <a:r>
              <a:rPr lang="en-US" sz="100" spc="0">
                <a:solidFill>
                  <a:srgbClr val="874A42"/>
                </a:solidFill>
                <a:latin typeface="Arial Narrow" panose="02020603050405020304" pitchFamily="2"/>
              </a:rPr>
              <a:t> </a:t>
            </a:r>
          </a:p>
          <a:p>
            <a:pPr marL="0" marR="0" indent="0" algn="l">
              <a:lnSpc>
                <a:spcPct val="100000"/>
              </a:lnSpc>
              <a:spcBef>
                <a:spcPts val="0"/>
              </a:spcBef>
              <a:spcAft>
                <a:spcPts val="0"/>
              </a:spcAft>
              <a:tabLst>
                <a:tab pos="822960" algn="l"/>
              </a:tabLst>
            </a:pPr>
            <a:r>
              <a:rPr lang="en-US" sz="545" spc="-41">
                <a:solidFill>
                  <a:srgbClr val="000000"/>
                </a:solidFill>
                <a:latin typeface="Arial Narrow" panose="02020603050405020304" pitchFamily="2"/>
              </a:rPr>
              <a:t>LOD</a:t>
            </a:r>
            <a:r>
              <a:rPr lang="en-US" sz="100" spc="-41" baseline="-25000">
                <a:solidFill>
                  <a:srgbClr val="610E0B"/>
                </a:solidFill>
                <a:latin typeface="Arial Narrow" panose="02020603050405020304" pitchFamily="2"/>
              </a:rPr>
              <a:t> </a:t>
            </a:r>
            <a:r>
              <a:rPr lang="en-US" sz="545" spc="-41" baseline="-25000">
                <a:solidFill>
                  <a:srgbClr val="610E0B"/>
                </a:solidFill>
                <a:latin typeface="Arial Narrow" panose="02020603050405020304" pitchFamily="2"/>
              </a:rPr>
              <a:t>X</a:t>
            </a:r>
            <a:r>
              <a:rPr lang="en-US" sz="100" spc="-41">
                <a:solidFill>
                  <a:srgbClr val="610E0B"/>
                </a:solidFill>
                <a:latin typeface="Arial Narrow" panose="02020603050405020304" pitchFamily="2"/>
              </a:rPr>
              <a:t> </a:t>
            </a:r>
          </a:p>
          <a:p>
            <a:pPr marL="640080" marR="0" indent="0" algn="l">
              <a:lnSpc>
                <a:spcPts val="800"/>
              </a:lnSpc>
              <a:spcBef>
                <a:spcPts val="0"/>
              </a:spcBef>
              <a:spcAft>
                <a:spcPts val="0"/>
              </a:spcAft>
              <a:tabLst>
                <a:tab pos="1417320" algn="r"/>
              </a:tabLst>
            </a:pPr>
            <a:r>
              <a:rPr lang="en-US" sz="545" spc="-194">
                <a:solidFill>
                  <a:srgbClr val="5F4526"/>
                </a:solidFill>
                <a:latin typeface="Arial Narrow" panose="02020603050405020304" pitchFamily="2"/>
              </a:rPr>
              <a:t>LOD</a:t>
            </a:r>
            <a:r>
              <a:rPr lang="en-US" sz="100" spc="-194" baseline="30000">
                <a:solidFill>
                  <a:srgbClr val="45693F"/>
                </a:solidFill>
                <a:latin typeface="Arial Narrow" panose="02020603050405020304" pitchFamily="2"/>
              </a:rPr>
              <a:t> </a:t>
            </a:r>
            <a:r>
              <a:rPr lang="en-US" sz="545" spc="-194" baseline="30000">
                <a:solidFill>
                  <a:srgbClr val="45693F"/>
                </a:solidFill>
                <a:latin typeface="Arial Narrow" panose="02020603050405020304" pitchFamily="2"/>
              </a:rPr>
              <a:t>X</a:t>
            </a:r>
            <a:r>
              <a:rPr lang="en-US" sz="545" spc="-194">
                <a:solidFill>
                  <a:srgbClr val="45693F"/>
                </a:solidFill>
                <a:latin typeface="Arial Narrow" panose="02020603050405020304" pitchFamily="2"/>
              </a:rPr>
              <a:t>LOD </a:t>
            </a:r>
          </a:p>
          <a:p>
            <a:pPr marL="0" marR="0" indent="0" algn="r">
              <a:lnSpc>
                <a:spcPts val="500"/>
              </a:lnSpc>
              <a:spcBef>
                <a:spcPts val="0"/>
              </a:spcBef>
              <a:spcAft>
                <a:spcPts val="0"/>
              </a:spcAft>
            </a:pPr>
            <a:r>
              <a:rPr lang="en-US" sz="273" spc="0" baseline="30000">
                <a:solidFill>
                  <a:srgbClr val="810000"/>
                </a:solidFill>
                <a:latin typeface="Arial Narrow" panose="02020603050405020304" pitchFamily="2"/>
              </a:rPr>
              <a:t>X</a:t>
            </a:r>
            <a:r>
              <a:rPr lang="en-US" sz="100" spc="0">
                <a:solidFill>
                  <a:srgbClr val="810000"/>
                </a:solidFill>
                <a:latin typeface="Arial Narrow" panose="02020603050405020304" pitchFamily="2"/>
              </a:rPr>
              <a:t> </a:t>
            </a:r>
          </a:p>
        </p:txBody>
      </p:sp>
      <p:sp>
        <p:nvSpPr>
          <p:cNvPr id="19" name="Text Placeholder 18"/>
          <p:cNvSpPr>
            <a:spLocks noGrp="1"/>
          </p:cNvSpPr>
          <p:nvPr>
            <p:ph type="body" idx="10"/>
          </p:nvPr>
        </p:nvSpPr>
        <p:spPr>
          <a:xfrm>
            <a:off x="3031067" y="2849274"/>
            <a:ext cx="26396" cy="26843"/>
          </a:xfrm>
          <a:prstGeom prst="rect">
            <a:avLst/>
          </a:prstGeom>
          <a:noFill/>
          <a:ln w="0" cmpd="sng">
            <a:noFill/>
            <a:prstDash val="solid"/>
          </a:ln>
        </p:spPr>
        <p:txBody>
          <a:bodyPr vert="horz" lIns="0" tIns="0" rIns="0" bIns="0" anchor="t"/>
          <a:lstStyle>
            <a:lvl1pPr marL="0" marR="0" indent="0" algn="l">
              <a:lnSpc>
                <a:spcPts val="205"/>
              </a:lnSpc>
              <a:spcAft>
                <a:spcPts val="0"/>
              </a:spcAft>
              <a:defRPr/>
            </a:lvl1pPr>
          </a:lstStyle>
          <a:p>
            <a:pPr marL="0" marR="0" indent="0" algn="l">
              <a:lnSpc>
                <a:spcPts val="300"/>
              </a:lnSpc>
              <a:spcAft>
                <a:spcPts val="0"/>
              </a:spcAft>
            </a:pPr>
            <a:r>
              <a:rPr lang="en-US" sz="273" spc="0">
                <a:solidFill>
                  <a:srgbClr val="810000"/>
                </a:solidFill>
                <a:latin typeface="Arial Narrow" panose="02020603050405020304" pitchFamily="2"/>
              </a:rPr>
              <a:t>X </a:t>
            </a:r>
          </a:p>
        </p:txBody>
      </p:sp>
      <p:sp>
        <p:nvSpPr>
          <p:cNvPr id="20" name="Text Placeholder 19"/>
          <p:cNvSpPr>
            <a:spLocks noGrp="1"/>
          </p:cNvSpPr>
          <p:nvPr>
            <p:ph type="body" idx="10"/>
          </p:nvPr>
        </p:nvSpPr>
        <p:spPr>
          <a:xfrm>
            <a:off x="4286623" y="2938463"/>
            <a:ext cx="151404" cy="1683760"/>
          </a:xfrm>
          <a:prstGeom prst="rect">
            <a:avLst/>
          </a:prstGeom>
          <a:noFill/>
          <a:ln w="0" cmpd="sng">
            <a:noFill/>
            <a:prstDash val="solid"/>
          </a:ln>
        </p:spPr>
        <p:txBody>
          <a:bodyPr vert="vert270" lIns="0" tIns="0" rIns="88265" bIns="0" anchor="t"/>
          <a:lstStyle>
            <a:lvl1pPr marL="280547" marR="0" indent="0" algn="l">
              <a:lnSpc>
                <a:spcPts val="205"/>
              </a:lnSpc>
              <a:spcBef>
                <a:spcPts val="0"/>
              </a:spcBef>
              <a:spcAft>
                <a:spcPts val="82"/>
              </a:spcAft>
              <a:tabLst>
                <a:tab pos="716954" algn="l"/>
                <a:tab pos="1153360" algn="l"/>
                <a:tab pos="1683282" algn="r"/>
              </a:tabLst>
              <a:defRPr/>
            </a:lvl1pPr>
          </a:lstStyle>
          <a:p>
            <a:pPr marL="502920" marR="0" indent="0" algn="l">
              <a:lnSpc>
                <a:spcPts val="300"/>
              </a:lnSpc>
              <a:spcAft>
                <a:spcPts val="0"/>
              </a:spcAft>
              <a:tabLst>
                <a:tab pos="1143000" algn="l"/>
                <a:tab pos="1783080" algn="l"/>
                <a:tab pos="2468880" algn="r"/>
              </a:tabLst>
            </a:pPr>
            <a:r>
              <a:rPr lang="en-US" sz="511" spc="-2550" baseline="-25000">
                <a:solidFill>
                  <a:srgbClr val="000000"/>
                </a:solidFill>
                <a:latin typeface="Arial Narrow" panose="02020603050405020304" pitchFamily="2"/>
              </a:rPr>
              <a:t>DOL DOL DOL D</a:t>
            </a:r>
            <a:r>
              <a:rPr lang="en-US" sz="100" spc="-2550">
                <a:solidFill>
                  <a:srgbClr val="000000"/>
                </a:solidFill>
                <a:latin typeface="Arial Narrow" panose="02020603050405020304" pitchFamily="2"/>
              </a:rPr>
              <a:t> </a:t>
            </a:r>
          </a:p>
          <a:p>
            <a:pPr marL="411480" marR="0" indent="0" algn="l">
              <a:lnSpc>
                <a:spcPts val="300"/>
              </a:lnSpc>
              <a:spcBef>
                <a:spcPts val="0"/>
              </a:spcBef>
              <a:spcAft>
                <a:spcPts val="120"/>
              </a:spcAft>
              <a:tabLst>
                <a:tab pos="1051560" algn="l"/>
                <a:tab pos="1691640" algn="l"/>
                <a:tab pos="2468880" algn="r"/>
              </a:tabLst>
            </a:pPr>
            <a:r>
              <a:rPr lang="en-US" sz="545" spc="-2103">
                <a:solidFill>
                  <a:srgbClr val="000000"/>
                </a:solidFill>
                <a:latin typeface="Arial Narrow" panose="02020603050405020304" pitchFamily="2"/>
              </a:rPr>
              <a:t>LOW LOW LOW LO </a:t>
            </a:r>
          </a:p>
        </p:txBody>
      </p:sp>
      <p:sp>
        <p:nvSpPr>
          <p:cNvPr id="21" name="Text Placeholder 20"/>
          <p:cNvSpPr>
            <a:spLocks noGrp="1"/>
          </p:cNvSpPr>
          <p:nvPr>
            <p:ph type="body" idx="10"/>
          </p:nvPr>
        </p:nvSpPr>
        <p:spPr>
          <a:xfrm>
            <a:off x="2545976" y="3029816"/>
            <a:ext cx="47812" cy="226868"/>
          </a:xfrm>
          <a:prstGeom prst="rect">
            <a:avLst/>
          </a:prstGeom>
          <a:noFill/>
          <a:ln w="0" cmpd="sng">
            <a:noFill/>
            <a:prstDash val="solid"/>
          </a:ln>
        </p:spPr>
        <p:txBody>
          <a:bodyPr vert="vert270" lIns="0" tIns="0" rIns="0" bIns="0" anchor="t"/>
          <a:lstStyle>
            <a:lvl1pPr marL="0" marR="0" indent="0" algn="l">
              <a:lnSpc>
                <a:spcPct val="100000"/>
              </a:lnSpc>
              <a:spcAft>
                <a:spcPts val="0"/>
              </a:spcAft>
              <a:defRPr/>
            </a:lvl1pPr>
          </a:lstStyle>
          <a:p>
            <a:pPr marL="0" marR="0" indent="0" algn="l">
              <a:lnSpc>
                <a:spcPct val="100000"/>
              </a:lnSpc>
              <a:spcAft>
                <a:spcPts val="0"/>
              </a:spcAft>
            </a:pPr>
            <a:r>
              <a:rPr lang="en-US" sz="100">
                <a:solidFill>
                  <a:srgbClr val="000000"/>
                </a:solidFill>
                <a:latin typeface="Arial Narrow" panose="02020603050405020304" pitchFamily="2"/>
              </a:rPr>
              <a:t> </a:t>
            </a:r>
          </a:p>
        </p:txBody>
      </p:sp>
      <p:sp>
        <p:nvSpPr>
          <p:cNvPr id="22" name="Text Placeholder 21"/>
          <p:cNvSpPr>
            <a:spLocks noGrp="1"/>
          </p:cNvSpPr>
          <p:nvPr>
            <p:ph type="body" idx="10"/>
          </p:nvPr>
        </p:nvSpPr>
        <p:spPr>
          <a:xfrm>
            <a:off x="2543486" y="3138055"/>
            <a:ext cx="45322" cy="43728"/>
          </a:xfrm>
          <a:prstGeom prst="rect">
            <a:avLst/>
          </a:prstGeom>
          <a:noFill/>
          <a:ln w="0" cmpd="sng">
            <a:noFill/>
            <a:prstDash val="solid"/>
          </a:ln>
        </p:spPr>
        <p:txBody>
          <a:bodyPr vert="vert" lIns="0" tIns="0" rIns="0" bIns="0" anchor="t"/>
          <a:lstStyle>
            <a:lvl1pPr marL="0" marR="0" indent="0" algn="l">
              <a:lnSpc>
                <a:spcPts val="136"/>
              </a:lnSpc>
              <a:spcBef>
                <a:spcPts val="0"/>
              </a:spcBef>
              <a:spcAft>
                <a:spcPts val="0"/>
              </a:spcAft>
              <a:defRPr/>
            </a:lvl1pPr>
          </a:lstStyle>
          <a:p>
            <a:pPr marL="0" marR="0" indent="0" algn="l">
              <a:lnSpc>
                <a:spcPts val="200"/>
              </a:lnSpc>
              <a:spcAft>
                <a:spcPts val="0"/>
              </a:spcAft>
            </a:pPr>
            <a:r>
              <a:rPr lang="en-US" sz="273" spc="-17">
                <a:solidFill>
                  <a:srgbClr val="000000"/>
                </a:solidFill>
                <a:latin typeface="Arial Narrow" panose="02020603050405020304" pitchFamily="2"/>
              </a:rPr>
              <a:t>X</a:t>
            </a:r>
            <a:r>
              <a:rPr lang="en-US" sz="273" spc="-17">
                <a:solidFill>
                  <a:srgbClr val="610E0B"/>
                </a:solidFill>
                <a:latin typeface="Arial Narrow" panose="02020603050405020304" pitchFamily="2"/>
              </a:rPr>
              <a:t> X </a:t>
            </a:r>
          </a:p>
          <a:p>
            <a:pPr marL="0" marR="0" indent="0" algn="l">
              <a:lnSpc>
                <a:spcPts val="200"/>
              </a:lnSpc>
              <a:spcBef>
                <a:spcPts val="0"/>
              </a:spcBef>
              <a:spcAft>
                <a:spcPts val="0"/>
              </a:spcAft>
            </a:pPr>
            <a:r>
              <a:rPr lang="en-US" sz="409" spc="0">
                <a:solidFill>
                  <a:srgbClr val="5F4526"/>
                </a:solidFill>
                <a:latin typeface="Bookman Old Style" panose="02020603050405020304" pitchFamily="2"/>
              </a:rPr>
              <a:t>r </a:t>
            </a:r>
          </a:p>
        </p:txBody>
      </p:sp>
      <p:sp>
        <p:nvSpPr>
          <p:cNvPr id="23" name="Text Placeholder 22"/>
          <p:cNvSpPr>
            <a:spLocks noGrp="1"/>
          </p:cNvSpPr>
          <p:nvPr>
            <p:ph type="body" idx="10"/>
          </p:nvPr>
        </p:nvSpPr>
        <p:spPr>
          <a:xfrm>
            <a:off x="5812616" y="3182216"/>
            <a:ext cx="272925" cy="79664"/>
          </a:xfrm>
          <a:prstGeom prst="rect">
            <a:avLst/>
          </a:prstGeom>
          <a:noFill/>
          <a:ln w="0" cmpd="sng">
            <a:noFill/>
            <a:prstDash val="solid"/>
          </a:ln>
        </p:spPr>
        <p:txBody>
          <a:bodyPr vert="horz" lIns="0" tIns="635" rIns="0" bIns="0" anchor="t"/>
          <a:lstStyle>
            <a:lvl1pPr marL="0" marR="0" indent="0" algn="l">
              <a:lnSpc>
                <a:spcPts val="614"/>
              </a:lnSpc>
              <a:spcAft>
                <a:spcPts val="0"/>
              </a:spcAft>
              <a:defRPr/>
            </a:lvl1pPr>
          </a:lstStyle>
          <a:p>
            <a:pPr marL="0" marR="0" indent="0" algn="l">
              <a:lnSpc>
                <a:spcPts val="900"/>
              </a:lnSpc>
              <a:spcAft>
                <a:spcPts val="0"/>
              </a:spcAft>
            </a:pPr>
            <a:r>
              <a:rPr lang="en-US" sz="545" spc="61">
                <a:solidFill>
                  <a:srgbClr val="000000"/>
                </a:solidFill>
                <a:latin typeface="Arial Narrow" panose="02020603050405020304" pitchFamily="2"/>
              </a:rPr>
              <a:t>293.8' </a:t>
            </a:r>
          </a:p>
        </p:txBody>
      </p:sp>
      <p:sp>
        <p:nvSpPr>
          <p:cNvPr id="24" name="Text Placeholder 23"/>
          <p:cNvSpPr>
            <a:spLocks noGrp="1"/>
          </p:cNvSpPr>
          <p:nvPr>
            <p:ph type="body" idx="10"/>
          </p:nvPr>
        </p:nvSpPr>
        <p:spPr>
          <a:xfrm>
            <a:off x="8957733" y="3294351"/>
            <a:ext cx="2409514" cy="9438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100"/>
              </a:lnSpc>
              <a:spcAft>
                <a:spcPts val="0"/>
              </a:spcAft>
            </a:pPr>
            <a:r>
              <a:rPr lang="en-US" sz="648" b="1" u="sng" spc="3">
                <a:solidFill>
                  <a:srgbClr val="000000"/>
                </a:solidFill>
                <a:latin typeface="Arial" panose="02020603050405020304" pitchFamily="2"/>
              </a:rPr>
              <a:t>HERITAGE TREES PRESERVATION PLAN LEGEND </a:t>
            </a:r>
          </a:p>
        </p:txBody>
      </p:sp>
      <p:sp>
        <p:nvSpPr>
          <p:cNvPr id="25" name="Text Placeholder 24"/>
          <p:cNvSpPr>
            <a:spLocks noGrp="1"/>
          </p:cNvSpPr>
          <p:nvPr>
            <p:ph type="body" idx="10"/>
          </p:nvPr>
        </p:nvSpPr>
        <p:spPr>
          <a:xfrm>
            <a:off x="2273549" y="3435062"/>
            <a:ext cx="74208" cy="1187161"/>
          </a:xfrm>
          <a:prstGeom prst="rect">
            <a:avLst/>
          </a:prstGeom>
          <a:noFill/>
          <a:ln w="0" cmpd="sng">
            <a:noFill/>
            <a:prstDash val="solid"/>
          </a:ln>
        </p:spPr>
        <p:txBody>
          <a:bodyPr vert="vert270" lIns="0" tIns="0" rIns="12065" bIns="0" anchor="t"/>
          <a:lstStyle>
            <a:lvl1pPr marL="187031" marR="0" indent="0" algn="l">
              <a:lnSpc>
                <a:spcPts val="205"/>
              </a:lnSpc>
              <a:spcBef>
                <a:spcPts val="0"/>
              </a:spcBef>
              <a:spcAft>
                <a:spcPts val="0"/>
              </a:spcAft>
              <a:tabLst>
                <a:tab pos="592266" algn="l"/>
              </a:tabLst>
              <a:defRPr/>
            </a:lvl1pPr>
          </a:lstStyle>
          <a:p>
            <a:pPr marL="228600" marR="0" indent="0" algn="l">
              <a:lnSpc>
                <a:spcPts val="300"/>
              </a:lnSpc>
              <a:spcAft>
                <a:spcPts val="0"/>
              </a:spcAft>
            </a:pPr>
            <a:r>
              <a:rPr lang="en-US" sz="545" spc="-68">
                <a:solidFill>
                  <a:srgbClr val="45693F"/>
                </a:solidFill>
                <a:latin typeface="Arial Narrow" panose="02020603050405020304" pitchFamily="2"/>
              </a:rPr>
              <a:t>LOD </a:t>
            </a:r>
          </a:p>
          <a:p>
            <a:pPr marL="274320" marR="0" indent="0" algn="l">
              <a:lnSpc>
                <a:spcPts val="300"/>
              </a:lnSpc>
              <a:spcBef>
                <a:spcPts val="0"/>
              </a:spcBef>
              <a:spcAft>
                <a:spcPts val="0"/>
              </a:spcAft>
              <a:tabLst>
                <a:tab pos="868680" algn="l"/>
              </a:tabLst>
            </a:pPr>
            <a:r>
              <a:rPr lang="en-US" sz="511" spc="-208" baseline="-25000">
                <a:solidFill>
                  <a:srgbClr val="45693F"/>
                </a:solidFill>
                <a:latin typeface="Arial Narrow" panose="02020603050405020304" pitchFamily="2"/>
              </a:rPr>
              <a:t>DOL</a:t>
            </a:r>
            <a:r>
              <a:rPr lang="en-US" sz="100" spc="-208">
                <a:solidFill>
                  <a:srgbClr val="000000"/>
                </a:solidFill>
                <a:latin typeface="Arial Narrow" panose="02020603050405020304" pitchFamily="2"/>
              </a:rPr>
              <a:t> </a:t>
            </a:r>
            <a:r>
              <a:rPr lang="en-US" sz="545" spc="-208">
                <a:solidFill>
                  <a:srgbClr val="000000"/>
                </a:solidFill>
                <a:latin typeface="Arial Narrow" panose="02020603050405020304" pitchFamily="2"/>
              </a:rPr>
              <a:t>LOD </a:t>
            </a:r>
          </a:p>
        </p:txBody>
      </p:sp>
      <p:sp>
        <p:nvSpPr>
          <p:cNvPr id="28" name="Text Placeholder 27"/>
          <p:cNvSpPr>
            <a:spLocks noGrp="1"/>
          </p:cNvSpPr>
          <p:nvPr>
            <p:ph type="body" idx="10"/>
          </p:nvPr>
        </p:nvSpPr>
        <p:spPr>
          <a:xfrm>
            <a:off x="6602506" y="3584864"/>
            <a:ext cx="101600" cy="182707"/>
          </a:xfrm>
          <a:prstGeom prst="rect">
            <a:avLst/>
          </a:prstGeom>
          <a:noFill/>
          <a:ln w="0" cmpd="sng">
            <a:noFill/>
            <a:prstDash val="solid"/>
          </a:ln>
        </p:spPr>
        <p:txBody>
          <a:bodyPr vert="vert270" lIns="0" tIns="0" rIns="48895" bIns="0" anchor="t"/>
          <a:lstStyle>
            <a:lvl1pPr marL="0" marR="0" indent="0" algn="l">
              <a:lnSpc>
                <a:spcPts val="409"/>
              </a:lnSpc>
              <a:spcAft>
                <a:spcPts val="0"/>
              </a:spcAft>
              <a:defRPr/>
            </a:lvl1pPr>
          </a:lstStyle>
          <a:p>
            <a:pPr marL="0" marR="0" indent="0" algn="l">
              <a:lnSpc>
                <a:spcPts val="600"/>
              </a:lnSpc>
              <a:spcAft>
                <a:spcPts val="0"/>
              </a:spcAft>
            </a:pPr>
            <a:r>
              <a:rPr lang="en-US" sz="545" spc="-55">
                <a:solidFill>
                  <a:srgbClr val="000000"/>
                </a:solidFill>
                <a:latin typeface="Arial Narrow" panose="02020603050405020304" pitchFamily="2"/>
              </a:rPr>
              <a:t>248.13' </a:t>
            </a:r>
          </a:p>
        </p:txBody>
      </p:sp>
      <p:sp>
        <p:nvSpPr>
          <p:cNvPr id="29" name="Text Placeholder 28"/>
          <p:cNvSpPr>
            <a:spLocks noGrp="1"/>
          </p:cNvSpPr>
          <p:nvPr>
            <p:ph type="body" idx="10"/>
          </p:nvPr>
        </p:nvSpPr>
        <p:spPr>
          <a:xfrm>
            <a:off x="9641043" y="3595688"/>
            <a:ext cx="1886573" cy="193531"/>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100"/>
              </a:lnSpc>
              <a:spcAft>
                <a:spcPts val="0"/>
              </a:spcAft>
            </a:pPr>
            <a:r>
              <a:rPr lang="en-US" sz="648" b="1" spc="0">
                <a:solidFill>
                  <a:srgbClr val="000000"/>
                </a:solidFill>
                <a:latin typeface="Arial" panose="02020603050405020304" pitchFamily="2"/>
              </a:rPr>
              <a:t>CRITICAL ROOT ZONE EXCLUDED DUE TO EXISTING SITE CONSTRAINTS </a:t>
            </a:r>
          </a:p>
        </p:txBody>
      </p:sp>
      <p:sp>
        <p:nvSpPr>
          <p:cNvPr id="30" name="Text Placeholder 29"/>
          <p:cNvSpPr>
            <a:spLocks noGrp="1"/>
          </p:cNvSpPr>
          <p:nvPr>
            <p:ph type="body" idx="10"/>
          </p:nvPr>
        </p:nvSpPr>
        <p:spPr>
          <a:xfrm>
            <a:off x="2604247" y="3795713"/>
            <a:ext cx="227604" cy="826510"/>
          </a:xfrm>
          <a:prstGeom prst="rect">
            <a:avLst/>
          </a:prstGeom>
          <a:noFill/>
          <a:ln w="0" cmpd="sng">
            <a:noFill/>
            <a:prstDash val="solid"/>
          </a:ln>
        </p:spPr>
        <p:txBody>
          <a:bodyPr vert="horz" lIns="0" tIns="635" rIns="0" bIns="0" anchor="t"/>
          <a:lstStyle>
            <a:lvl1pPr marL="0" marR="0" indent="0" algn="l">
              <a:lnSpc>
                <a:spcPts val="614"/>
              </a:lnSpc>
              <a:spcAft>
                <a:spcPts val="5860"/>
              </a:spcAft>
              <a:defRPr/>
            </a:lvl1pPr>
          </a:lstStyle>
          <a:p>
            <a:pPr marL="0" marR="0" indent="0" algn="l">
              <a:lnSpc>
                <a:spcPts val="900"/>
              </a:lnSpc>
              <a:spcAft>
                <a:spcPts val="8595"/>
              </a:spcAft>
            </a:pPr>
            <a:r>
              <a:rPr lang="en-US" sz="545" spc="0">
                <a:solidFill>
                  <a:srgbClr val="5A5A5A"/>
                </a:solidFill>
                <a:latin typeface="Arial Narrow" panose="02020603050405020304" pitchFamily="2"/>
              </a:rPr>
              <a:t>LOD </a:t>
            </a:r>
          </a:p>
        </p:txBody>
      </p:sp>
      <p:sp>
        <p:nvSpPr>
          <p:cNvPr id="31" name="Text Placeholder 30"/>
          <p:cNvSpPr>
            <a:spLocks noGrp="1"/>
          </p:cNvSpPr>
          <p:nvPr>
            <p:ph type="body" idx="10"/>
          </p:nvPr>
        </p:nvSpPr>
        <p:spPr>
          <a:xfrm>
            <a:off x="9641044" y="4119130"/>
            <a:ext cx="1704788" cy="19569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100"/>
              </a:lnSpc>
              <a:spcAft>
                <a:spcPts val="0"/>
              </a:spcAft>
            </a:pPr>
            <a:r>
              <a:rPr lang="en-US" sz="648" b="1" spc="0">
                <a:solidFill>
                  <a:srgbClr val="000000"/>
                </a:solidFill>
                <a:latin typeface="Arial" panose="02020603050405020304" pitchFamily="2"/>
              </a:rPr>
              <a:t>CRITICAL ROOT ZONE IMPACTED BY NEW CONSTRUCTION ACTIVITY </a:t>
            </a:r>
          </a:p>
        </p:txBody>
      </p:sp>
      <p:sp>
        <p:nvSpPr>
          <p:cNvPr id="32" name="Text Placeholder 31"/>
          <p:cNvSpPr>
            <a:spLocks noGrp="1"/>
          </p:cNvSpPr>
          <p:nvPr>
            <p:ph type="body" idx="10"/>
          </p:nvPr>
        </p:nvSpPr>
        <p:spPr>
          <a:xfrm>
            <a:off x="4455957" y="4513984"/>
            <a:ext cx="62255" cy="74468"/>
          </a:xfrm>
          <a:prstGeom prst="rect">
            <a:avLst/>
          </a:prstGeom>
          <a:noFill/>
          <a:ln w="0" cmpd="sng">
            <a:noFill/>
            <a:prstDash val="solid"/>
          </a:ln>
        </p:spPr>
        <p:txBody>
          <a:bodyPr vert="vert" lIns="0" tIns="0" rIns="0" bIns="0" anchor="t"/>
          <a:lstStyle>
            <a:lvl1pPr marL="0" marR="0" indent="0" algn="l">
              <a:lnSpc>
                <a:spcPts val="409"/>
              </a:lnSpc>
              <a:spcAft>
                <a:spcPts val="0"/>
              </a:spcAft>
              <a:defRPr/>
            </a:lvl1pPr>
          </a:lstStyle>
          <a:p>
            <a:pPr marL="0" marR="0" indent="0" algn="l">
              <a:lnSpc>
                <a:spcPts val="600"/>
              </a:lnSpc>
              <a:spcAft>
                <a:spcPts val="0"/>
              </a:spcAft>
            </a:pPr>
            <a:r>
              <a:rPr lang="en-US" sz="545" spc="-37">
                <a:solidFill>
                  <a:srgbClr val="000000"/>
                </a:solidFill>
                <a:latin typeface="Arial Narrow" panose="02020603050405020304" pitchFamily="2"/>
              </a:rPr>
              <a:t>LO </a:t>
            </a:r>
          </a:p>
        </p:txBody>
      </p:sp>
      <p:sp>
        <p:nvSpPr>
          <p:cNvPr id="33" name="Text Placeholder 32"/>
          <p:cNvSpPr>
            <a:spLocks noGrp="1"/>
          </p:cNvSpPr>
          <p:nvPr>
            <p:ph type="body" idx="10"/>
          </p:nvPr>
        </p:nvSpPr>
        <p:spPr>
          <a:xfrm>
            <a:off x="4455957" y="4569835"/>
            <a:ext cx="62255" cy="129020"/>
          </a:xfrm>
          <a:prstGeom prst="rect">
            <a:avLst/>
          </a:prstGeom>
          <a:noFill/>
          <a:ln w="0" cmpd="sng">
            <a:noFill/>
            <a:prstDash val="solid"/>
          </a:ln>
        </p:spPr>
        <p:txBody>
          <a:bodyPr vert="vert270" lIns="0" tIns="0" rIns="0" bIns="0" anchor="t"/>
          <a:lstStyle>
            <a:lvl1pPr marL="0" marR="0" indent="0" algn="l">
              <a:lnSpc>
                <a:spcPts val="205"/>
              </a:lnSpc>
              <a:spcBef>
                <a:spcPts val="0"/>
              </a:spcBef>
              <a:spcAft>
                <a:spcPts val="0"/>
              </a:spcAft>
              <a:defRPr/>
            </a:lvl1pPr>
          </a:lstStyle>
          <a:p>
            <a:pPr marL="0" marR="0" indent="0" algn="r">
              <a:lnSpc>
                <a:spcPts val="300"/>
              </a:lnSpc>
              <a:spcAft>
                <a:spcPts val="0"/>
              </a:spcAft>
            </a:pPr>
            <a:r>
              <a:rPr lang="en-US" sz="511" spc="0" baseline="-25000">
                <a:solidFill>
                  <a:srgbClr val="000000"/>
                </a:solidFill>
                <a:latin typeface="Arial Narrow" panose="02020603050405020304" pitchFamily="2"/>
              </a:rPr>
              <a:t>D</a:t>
            </a:r>
            <a:r>
              <a:rPr lang="en-US" sz="100" spc="0">
                <a:solidFill>
                  <a:srgbClr val="000000"/>
                </a:solidFill>
                <a:latin typeface="Arial Narrow" panose="02020603050405020304" pitchFamily="2"/>
              </a:rPr>
              <a:t> </a:t>
            </a:r>
          </a:p>
          <a:p>
            <a:pPr marL="0" marR="0" indent="0" algn="l">
              <a:lnSpc>
                <a:spcPts val="300"/>
              </a:lnSpc>
              <a:spcBef>
                <a:spcPts val="0"/>
              </a:spcBef>
              <a:spcAft>
                <a:spcPts val="0"/>
              </a:spcAft>
            </a:pPr>
            <a:r>
              <a:rPr lang="en-US" sz="545" spc="-99">
                <a:solidFill>
                  <a:srgbClr val="000000"/>
                </a:solidFill>
                <a:latin typeface="Arial Narrow" panose="02020603050405020304" pitchFamily="2"/>
              </a:rPr>
              <a:t>LOW </a:t>
            </a:r>
          </a:p>
        </p:txBody>
      </p:sp>
      <p:sp>
        <p:nvSpPr>
          <p:cNvPr id="34" name="Text Placeholder 33"/>
          <p:cNvSpPr>
            <a:spLocks noGrp="1"/>
          </p:cNvSpPr>
          <p:nvPr>
            <p:ph type="body" idx="10"/>
          </p:nvPr>
        </p:nvSpPr>
        <p:spPr>
          <a:xfrm>
            <a:off x="5419663" y="4582824"/>
            <a:ext cx="592667" cy="72303"/>
          </a:xfrm>
          <a:prstGeom prst="rect">
            <a:avLst/>
          </a:prstGeom>
          <a:noFill/>
          <a:ln w="0" cmpd="sng">
            <a:noFill/>
            <a:prstDash val="solid"/>
          </a:ln>
        </p:spPr>
        <p:txBody>
          <a:bodyPr vert="horz" lIns="0" tIns="635" rIns="0" bIns="0" anchor="t"/>
          <a:lstStyle>
            <a:lvl1pPr marL="0" marR="0" indent="0" algn="l">
              <a:lnSpc>
                <a:spcPts val="545"/>
              </a:lnSpc>
              <a:spcAft>
                <a:spcPts val="0"/>
              </a:spcAft>
              <a:tabLst>
                <a:tab pos="529922" algn="r"/>
              </a:tabLst>
              <a:defRPr/>
            </a:lvl1pPr>
          </a:lstStyle>
          <a:p>
            <a:pPr marL="0" marR="0" indent="0" algn="l">
              <a:lnSpc>
                <a:spcPts val="800"/>
              </a:lnSpc>
              <a:spcAft>
                <a:spcPts val="0"/>
              </a:spcAft>
              <a:tabLst>
                <a:tab pos="777240" algn="r"/>
              </a:tabLst>
            </a:pPr>
            <a:r>
              <a:rPr lang="en-US" sz="545" spc="0">
                <a:solidFill>
                  <a:srgbClr val="4C0000"/>
                </a:solidFill>
                <a:latin typeface="Arial Narrow" panose="02020603050405020304" pitchFamily="2"/>
              </a:rPr>
              <a:t>XX</a:t>
            </a:r>
            <a:r>
              <a:rPr lang="en-US" sz="100" spc="0">
                <a:solidFill>
                  <a:srgbClr val="000000"/>
                </a:solidFill>
                <a:latin typeface="Arial Narrow" panose="02020603050405020304" pitchFamily="2"/>
              </a:rPr>
              <a:t> </a:t>
            </a:r>
            <a:r>
              <a:rPr lang="en-US" sz="545" spc="0">
                <a:solidFill>
                  <a:srgbClr val="000000"/>
                </a:solidFill>
                <a:latin typeface="Arial Narrow" panose="02020603050405020304" pitchFamily="2"/>
              </a:rPr>
              <a:t>XX </a:t>
            </a:r>
          </a:p>
        </p:txBody>
      </p:sp>
      <p:sp>
        <p:nvSpPr>
          <p:cNvPr id="35" name="Text Placeholder 34"/>
          <p:cNvSpPr>
            <a:spLocks noGrp="1"/>
          </p:cNvSpPr>
          <p:nvPr>
            <p:ph type="body" idx="10"/>
          </p:nvPr>
        </p:nvSpPr>
        <p:spPr>
          <a:xfrm>
            <a:off x="9639051" y="4622223"/>
            <a:ext cx="1613647" cy="1753466"/>
          </a:xfrm>
          <a:prstGeom prst="rect">
            <a:avLst/>
          </a:prstGeom>
          <a:noFill/>
          <a:ln w="0" cmpd="sng">
            <a:noFill/>
            <a:prstDash val="solid"/>
          </a:ln>
        </p:spPr>
        <p:txBody>
          <a:bodyPr vert="horz" lIns="0" tIns="0" rIns="0" bIns="0" anchor="t"/>
          <a:lstStyle>
            <a:lvl1pPr marL="0" marR="0" indent="0" algn="l">
              <a:lnSpc>
                <a:spcPts val="750"/>
              </a:lnSpc>
              <a:spcBef>
                <a:spcPts val="3102"/>
              </a:spcBef>
              <a:spcAft>
                <a:spcPts val="4101"/>
              </a:spcAft>
              <a:defRPr/>
            </a:lvl1pPr>
          </a:lstStyle>
          <a:p>
            <a:pPr marL="0" marR="0" indent="0" algn="ctr">
              <a:lnSpc>
                <a:spcPts val="1200"/>
              </a:lnSpc>
              <a:spcAft>
                <a:spcPts val="0"/>
              </a:spcAft>
            </a:pPr>
            <a:r>
              <a:rPr lang="en-US" sz="648" b="1" spc="0">
                <a:solidFill>
                  <a:srgbClr val="000000"/>
                </a:solidFill>
                <a:latin typeface="Arial" panose="02020603050405020304" pitchFamily="2"/>
              </a:rPr>
              <a:t>CRITICAL ROOT ZONE TO BE </a:t>
            </a:r>
            <a:br/>
            <a:r>
              <a:rPr lang="en-US" sz="648" b="1" spc="0">
                <a:solidFill>
                  <a:srgbClr val="000000"/>
                </a:solidFill>
                <a:latin typeface="Arial" panose="02020603050405020304" pitchFamily="2"/>
              </a:rPr>
              <a:t>MAINTAINED, NOT EFFECTED </a:t>
            </a:r>
            <a:br/>
            <a:r>
              <a:rPr lang="en-US" sz="648" b="1" spc="0">
                <a:solidFill>
                  <a:srgbClr val="000000"/>
                </a:solidFill>
                <a:latin typeface="Arial" panose="02020603050405020304" pitchFamily="2"/>
              </a:rPr>
              <a:t>BY CONSTRUCTION ACTIVITY </a:t>
            </a:r>
          </a:p>
          <a:p>
            <a:pPr marL="91440" marR="0" indent="0" algn="l">
              <a:lnSpc>
                <a:spcPts val="1200"/>
              </a:lnSpc>
              <a:spcBef>
                <a:spcPts val="2685"/>
              </a:spcBef>
              <a:spcAft>
                <a:spcPts val="0"/>
              </a:spcAft>
            </a:pPr>
            <a:r>
              <a:rPr lang="en-US" sz="648" b="1" spc="0">
                <a:solidFill>
                  <a:srgbClr val="000000"/>
                </a:solidFill>
                <a:latin typeface="Arial" panose="02020603050405020304" pitchFamily="2"/>
              </a:rPr>
              <a:t>CRITICAL ROOT ZONE STRUCTURAL ROOT ZONE </a:t>
            </a:r>
          </a:p>
          <a:p>
            <a:pPr marL="0" marR="0" indent="0" algn="l">
              <a:lnSpc>
                <a:spcPts val="1100"/>
              </a:lnSpc>
              <a:spcBef>
                <a:spcPts val="4550"/>
              </a:spcBef>
              <a:spcAft>
                <a:spcPts val="6015"/>
              </a:spcAft>
            </a:pPr>
            <a:r>
              <a:rPr lang="en-US" sz="648" b="1" spc="0">
                <a:solidFill>
                  <a:srgbClr val="000000"/>
                </a:solidFill>
                <a:latin typeface="Arial" panose="02020603050405020304" pitchFamily="2"/>
              </a:rPr>
              <a:t>STOCKPILE AND STAGING AREA </a:t>
            </a:r>
          </a:p>
        </p:txBody>
      </p:sp>
      <p:sp>
        <p:nvSpPr>
          <p:cNvPr id="36" name="Text Placeholder 35"/>
          <p:cNvSpPr>
            <a:spLocks noGrp="1"/>
          </p:cNvSpPr>
          <p:nvPr>
            <p:ph type="body" idx="10"/>
          </p:nvPr>
        </p:nvSpPr>
        <p:spPr>
          <a:xfrm>
            <a:off x="6179671" y="4650798"/>
            <a:ext cx="62255" cy="56284"/>
          </a:xfrm>
          <a:prstGeom prst="rect">
            <a:avLst/>
          </a:prstGeom>
          <a:noFill/>
          <a:ln w="0" cmpd="sng">
            <a:noFill/>
            <a:prstDash val="solid"/>
          </a:ln>
        </p:spPr>
        <p:txBody>
          <a:bodyPr vert="vert270" lIns="0" tIns="0" rIns="0" bIns="0" anchor="t"/>
          <a:lstStyle>
            <a:lvl1pPr marL="0" marR="0" indent="0" algn="l">
              <a:lnSpc>
                <a:spcPct val="100000"/>
              </a:lnSpc>
              <a:spcBef>
                <a:spcPts val="0"/>
              </a:spcBef>
              <a:spcAft>
                <a:spcPts val="276"/>
              </a:spcAft>
              <a:defRPr/>
            </a:lvl1pPr>
          </a:lstStyle>
          <a:p>
            <a:pPr marL="0" marR="0" indent="0" algn="l">
              <a:lnSpc>
                <a:spcPts val="300"/>
              </a:lnSpc>
              <a:spcAft>
                <a:spcPts val="0"/>
              </a:spcAft>
            </a:pPr>
            <a:r>
              <a:rPr lang="en-US" sz="545" spc="0">
                <a:solidFill>
                  <a:srgbClr val="000000"/>
                </a:solidFill>
                <a:latin typeface="Arial Narrow" panose="02020603050405020304" pitchFamily="2"/>
              </a:rPr>
              <a:t>W </a:t>
            </a:r>
          </a:p>
          <a:p>
            <a:pPr marL="0" marR="0" indent="0" algn="l">
              <a:lnSpc>
                <a:spcPct val="100000"/>
              </a:lnSpc>
              <a:spcBef>
                <a:spcPts val="0"/>
              </a:spcBef>
              <a:spcAft>
                <a:spcPts val="405"/>
              </a:spcAft>
            </a:pPr>
            <a:r>
              <a:rPr lang="en-US" sz="580" spc="0" baseline="30000">
                <a:solidFill>
                  <a:srgbClr val="5A5A5A"/>
                </a:solidFill>
                <a:latin typeface="Arial Narrow" panose="02020603050405020304" pitchFamily="2"/>
              </a:rPr>
              <a:t>W</a:t>
            </a:r>
            <a:r>
              <a:rPr lang="en-US" sz="100" spc="0">
                <a:solidFill>
                  <a:srgbClr val="5A5A5A"/>
                </a:solidFill>
                <a:latin typeface="Arial Narrow" panose="02020603050405020304" pitchFamily="2"/>
              </a:rPr>
              <a:t> </a:t>
            </a:r>
          </a:p>
        </p:txBody>
      </p:sp>
      <p:sp>
        <p:nvSpPr>
          <p:cNvPr id="37" name="Text Placeholder 36"/>
          <p:cNvSpPr>
            <a:spLocks noGrp="1"/>
          </p:cNvSpPr>
          <p:nvPr>
            <p:ph type="body" idx="10"/>
          </p:nvPr>
        </p:nvSpPr>
        <p:spPr>
          <a:xfrm>
            <a:off x="5254314" y="4655127"/>
            <a:ext cx="944282" cy="58016"/>
          </a:xfrm>
          <a:prstGeom prst="rect">
            <a:avLst/>
          </a:prstGeom>
          <a:noFill/>
          <a:ln w="0" cmpd="sng">
            <a:noFill/>
            <a:prstDash val="solid"/>
          </a:ln>
        </p:spPr>
        <p:txBody>
          <a:bodyPr vert="horz" lIns="0" tIns="0" rIns="0" bIns="0" anchor="t"/>
          <a:lstStyle>
            <a:lvl1pPr marL="0" marR="0" indent="0" algn="l">
              <a:lnSpc>
                <a:spcPts val="409"/>
              </a:lnSpc>
              <a:spcAft>
                <a:spcPts val="0"/>
              </a:spcAft>
              <a:defRPr/>
            </a:lvl1pPr>
          </a:lstStyle>
          <a:p>
            <a:pPr marL="0" marR="0" indent="0" algn="l">
              <a:lnSpc>
                <a:spcPts val="600"/>
              </a:lnSpc>
              <a:spcAft>
                <a:spcPts val="0"/>
              </a:spcAft>
            </a:pPr>
            <a:r>
              <a:rPr lang="en-US" sz="545" spc="252">
                <a:solidFill>
                  <a:srgbClr val="695730"/>
                </a:solidFill>
                <a:latin typeface="Arial Narrow" panose="02020603050405020304" pitchFamily="2"/>
              </a:rPr>
              <a:t>LOD</a:t>
            </a:r>
            <a:r>
              <a:rPr lang="en-US" sz="545" spc="252">
                <a:solidFill>
                  <a:srgbClr val="5A5A5A"/>
                </a:solidFill>
                <a:latin typeface="Arial Narrow" panose="02020603050405020304" pitchFamily="2"/>
              </a:rPr>
              <a:t> LOD LOD </a:t>
            </a:r>
          </a:p>
        </p:txBody>
      </p:sp>
      <p:sp>
        <p:nvSpPr>
          <p:cNvPr id="38" name="Text Placeholder 37"/>
          <p:cNvSpPr>
            <a:spLocks noGrp="1"/>
          </p:cNvSpPr>
          <p:nvPr>
            <p:ph type="body" idx="10"/>
          </p:nvPr>
        </p:nvSpPr>
        <p:spPr>
          <a:xfrm>
            <a:off x="6675220" y="4661622"/>
            <a:ext cx="189753" cy="66242"/>
          </a:xfrm>
          <a:prstGeom prst="rect">
            <a:avLst/>
          </a:prstGeom>
          <a:noFill/>
          <a:ln w="0" cmpd="sng">
            <a:noFill/>
            <a:prstDash val="solid"/>
          </a:ln>
        </p:spPr>
        <p:txBody>
          <a:bodyPr vert="horz" lIns="0" tIns="635" rIns="0" bIns="0" anchor="t"/>
          <a:lstStyle>
            <a:lvl1pPr marL="0" marR="0" indent="0" algn="l">
              <a:lnSpc>
                <a:spcPts val="477"/>
              </a:lnSpc>
              <a:spcAft>
                <a:spcPts val="0"/>
              </a:spcAft>
              <a:defRPr/>
            </a:lvl1pPr>
          </a:lstStyle>
          <a:p>
            <a:pPr marL="0" marR="0" indent="0" algn="l">
              <a:lnSpc>
                <a:spcPts val="700"/>
              </a:lnSpc>
              <a:spcAft>
                <a:spcPts val="0"/>
              </a:spcAft>
            </a:pPr>
            <a:r>
              <a:rPr lang="en-US" sz="545" spc="156">
                <a:solidFill>
                  <a:srgbClr val="000000"/>
                </a:solidFill>
                <a:latin typeface="Arial Narrow" panose="02020603050405020304" pitchFamily="2"/>
              </a:rPr>
              <a:t>XX </a:t>
            </a:r>
          </a:p>
        </p:txBody>
      </p:sp>
      <p:sp>
        <p:nvSpPr>
          <p:cNvPr id="39" name="Text Placeholder 38"/>
          <p:cNvSpPr>
            <a:spLocks noGrp="1"/>
          </p:cNvSpPr>
          <p:nvPr>
            <p:ph type="body" idx="10"/>
          </p:nvPr>
        </p:nvSpPr>
        <p:spPr>
          <a:xfrm>
            <a:off x="6437655" y="4727864"/>
            <a:ext cx="626533" cy="75767"/>
          </a:xfrm>
          <a:prstGeom prst="rect">
            <a:avLst/>
          </a:prstGeom>
          <a:noFill/>
          <a:ln w="0" cmpd="sng">
            <a:noFill/>
            <a:prstDash val="solid"/>
          </a:ln>
        </p:spPr>
        <p:txBody>
          <a:bodyPr vert="horz" lIns="0" tIns="0" rIns="0" bIns="0" anchor="t"/>
          <a:lstStyle>
            <a:lvl1pPr marL="0" marR="0" indent="0" algn="l">
              <a:lnSpc>
                <a:spcPts val="545"/>
              </a:lnSpc>
              <a:spcAft>
                <a:spcPts val="0"/>
              </a:spcAft>
              <a:tabLst>
                <a:tab pos="561094" algn="r"/>
              </a:tabLst>
              <a:defRPr/>
            </a:lvl1pPr>
          </a:lstStyle>
          <a:p>
            <a:pPr marL="0" marR="0" indent="0" algn="l">
              <a:lnSpc>
                <a:spcPts val="800"/>
              </a:lnSpc>
              <a:spcAft>
                <a:spcPts val="0"/>
              </a:spcAft>
              <a:tabLst>
                <a:tab pos="822960" algn="r"/>
              </a:tabLst>
            </a:pPr>
            <a:r>
              <a:rPr lang="en-US" sz="545" spc="0">
                <a:solidFill>
                  <a:srgbClr val="5A5A5A"/>
                </a:solidFill>
                <a:latin typeface="Arial Narrow" panose="02020603050405020304" pitchFamily="2"/>
              </a:rPr>
              <a:t>LOD LOD </a:t>
            </a:r>
          </a:p>
        </p:txBody>
      </p:sp>
      <p:sp>
        <p:nvSpPr>
          <p:cNvPr id="40" name="Text Placeholder 39"/>
          <p:cNvSpPr>
            <a:spLocks noGrp="1"/>
          </p:cNvSpPr>
          <p:nvPr>
            <p:ph type="body" idx="10"/>
          </p:nvPr>
        </p:nvSpPr>
        <p:spPr>
          <a:xfrm>
            <a:off x="2126129" y="4744749"/>
            <a:ext cx="230094" cy="79664"/>
          </a:xfrm>
          <a:prstGeom prst="rect">
            <a:avLst/>
          </a:prstGeom>
          <a:noFill/>
          <a:ln w="0" cmpd="sng">
            <a:noFill/>
            <a:prstDash val="solid"/>
          </a:ln>
        </p:spPr>
        <p:txBody>
          <a:bodyPr vert="horz" lIns="0" tIns="635" rIns="0" bIns="0" anchor="t"/>
          <a:lstStyle>
            <a:lvl1pPr marL="0" marR="0" indent="0" algn="l">
              <a:lnSpc>
                <a:spcPts val="614"/>
              </a:lnSpc>
              <a:spcAft>
                <a:spcPts val="0"/>
              </a:spcAft>
              <a:defRPr/>
            </a:lvl1pPr>
          </a:lstStyle>
          <a:p>
            <a:pPr marL="0" marR="0" indent="0" algn="l">
              <a:lnSpc>
                <a:spcPts val="900"/>
              </a:lnSpc>
              <a:spcAft>
                <a:spcPts val="0"/>
              </a:spcAft>
            </a:pPr>
            <a:r>
              <a:rPr lang="en-US" sz="545" spc="0">
                <a:solidFill>
                  <a:srgbClr val="477340"/>
                </a:solidFill>
                <a:latin typeface="Arial Narrow" panose="02020603050405020304" pitchFamily="2"/>
              </a:rPr>
              <a:t>LOD </a:t>
            </a:r>
          </a:p>
        </p:txBody>
      </p:sp>
      <p:sp>
        <p:nvSpPr>
          <p:cNvPr id="43" name="Text Placeholder 42"/>
          <p:cNvSpPr>
            <a:spLocks noGrp="1"/>
          </p:cNvSpPr>
          <p:nvPr>
            <p:ph type="body" idx="10"/>
          </p:nvPr>
        </p:nvSpPr>
        <p:spPr>
          <a:xfrm>
            <a:off x="6065122" y="6375689"/>
            <a:ext cx="4840941" cy="100013"/>
          </a:xfrm>
          <a:prstGeom prst="rect">
            <a:avLst/>
          </a:prstGeom>
          <a:noFill/>
          <a:ln w="0" cmpd="sng">
            <a:noFill/>
            <a:prstDash val="solid"/>
          </a:ln>
        </p:spPr>
        <p:txBody>
          <a:bodyPr vert="horz" lIns="0" tIns="22860" rIns="0" bIns="0" anchor="t"/>
          <a:lstStyle>
            <a:lvl1pPr marL="2244377" marR="0" indent="0" algn="l">
              <a:lnSpc>
                <a:spcPts val="614"/>
              </a:lnSpc>
              <a:spcAft>
                <a:spcPts val="0"/>
              </a:spcAft>
              <a:defRPr/>
            </a:lvl1pPr>
          </a:lstStyle>
          <a:p>
            <a:pPr marL="3291840" marR="0" indent="0" algn="l">
              <a:lnSpc>
                <a:spcPts val="900"/>
              </a:lnSpc>
              <a:spcAft>
                <a:spcPts val="0"/>
              </a:spcAft>
            </a:pPr>
            <a:r>
              <a:rPr lang="en-US" sz="648" spc="-3">
                <a:solidFill>
                  <a:srgbClr val="5A5A5A"/>
                </a:solidFill>
                <a:latin typeface="Arial Narrow" panose="02020603050405020304" pitchFamily="2"/>
              </a:rPr>
              <a:t>SCALE: 1" = 80' - 0" </a:t>
            </a:r>
          </a:p>
        </p:txBody>
      </p:sp>
      <p:sp>
        <p:nvSpPr>
          <p:cNvPr id="46" name="Text Placeholder 45"/>
          <p:cNvSpPr>
            <a:spLocks noGrp="1"/>
          </p:cNvSpPr>
          <p:nvPr>
            <p:ph type="body" idx="10"/>
          </p:nvPr>
        </p:nvSpPr>
        <p:spPr>
          <a:xfrm>
            <a:off x="6065122" y="6550602"/>
            <a:ext cx="4840941" cy="148936"/>
          </a:xfrm>
          <a:prstGeom prst="rect">
            <a:avLst/>
          </a:prstGeom>
          <a:noFill/>
          <a:ln w="0" cmpd="sng">
            <a:noFill/>
            <a:prstDash val="solid"/>
          </a:ln>
        </p:spPr>
        <p:txBody>
          <a:bodyPr vert="horz" lIns="0" tIns="0" rIns="0" bIns="0" anchor="t"/>
          <a:lstStyle>
            <a:lvl1pPr marL="0" marR="0" indent="0" algn="l">
              <a:lnSpc>
                <a:spcPts val="886"/>
              </a:lnSpc>
              <a:spcAft>
                <a:spcPts val="228"/>
              </a:spcAft>
              <a:tabLst>
                <a:tab pos="2244377" algn="l"/>
                <a:tab pos="2524924" algn="l"/>
                <a:tab pos="2836643" algn="l"/>
                <a:tab pos="3428909" algn="l"/>
                <a:tab pos="4177034" algn="r"/>
              </a:tabLst>
              <a:defRPr/>
            </a:lvl1pPr>
          </a:lstStyle>
          <a:p>
            <a:pPr marL="0" marR="0" indent="0" algn="l">
              <a:lnSpc>
                <a:spcPts val="1300"/>
              </a:lnSpc>
              <a:spcAft>
                <a:spcPts val="335"/>
              </a:spcAft>
              <a:tabLst>
                <a:tab pos="3291840" algn="l"/>
                <a:tab pos="3703320" algn="l"/>
                <a:tab pos="4160520" algn="l"/>
                <a:tab pos="5029200" algn="l"/>
                <a:tab pos="6126480" algn="r"/>
              </a:tabLst>
            </a:pPr>
            <a:r>
              <a:rPr lang="en-US" sz="886" spc="0">
                <a:solidFill>
                  <a:srgbClr val="000000"/>
                </a:solidFill>
                <a:latin typeface="Century Gothic" panose="02020603050405020304" pitchFamily="2"/>
              </a:rPr>
              <a:t>02.10.2025</a:t>
            </a:r>
            <a:r>
              <a:rPr lang="en-US" sz="100" spc="0">
                <a:solidFill>
                  <a:srgbClr val="5A5A5A"/>
                </a:solidFill>
                <a:latin typeface="Arial Narrow" panose="02020603050405020304" pitchFamily="2"/>
              </a:rPr>
              <a:t> </a:t>
            </a:r>
            <a:r>
              <a:rPr lang="en-US" sz="648" spc="0">
                <a:solidFill>
                  <a:srgbClr val="5A5A5A"/>
                </a:solidFill>
                <a:latin typeface="Arial Narrow" panose="02020603050405020304" pitchFamily="2"/>
              </a:rPr>
              <a:t>0' 40' 80' 160' 240' </a:t>
            </a:r>
          </a:p>
        </p:txBody>
      </p:sp>
    </p:spTree>
    <p:extLst>
      <p:ext uri="{BB962C8B-B14F-4D97-AF65-F5344CB8AC3E}">
        <p14:creationId xmlns:p14="http://schemas.microsoft.com/office/powerpoint/2010/main" val="2073199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Holder 2">
            <a:extLst>
              <a:ext uri="{FF2B5EF4-FFF2-40B4-BE49-F238E27FC236}">
                <a16:creationId xmlns:a16="http://schemas.microsoft.com/office/drawing/2014/main" id="{08CD59BD-6BDB-49A3-88F6-5E5CC8D0B62A}"/>
              </a:ext>
            </a:extLst>
          </p:cNvPr>
          <p:cNvSpPr>
            <a:spLocks noGrp="1"/>
          </p:cNvSpPr>
          <p:nvPr>
            <p:ph type="title"/>
          </p:nvPr>
        </p:nvSpPr>
        <p:spPr>
          <a:xfrm>
            <a:off x="1003076" y="524678"/>
            <a:ext cx="10185845" cy="553998"/>
          </a:xfrm>
          <a:prstGeom prst="rect">
            <a:avLst/>
          </a:prstGeom>
        </p:spPr>
        <p:txBody>
          <a:bodyPr lIns="0" tIns="0" rIns="0" bIns="0"/>
          <a:lstStyle>
            <a:lvl1pPr>
              <a:defRPr sz="3600" b="0" i="0">
                <a:solidFill>
                  <a:srgbClr val="006937"/>
                </a:solidFill>
                <a:latin typeface="Arial" panose="020B0604020202020204" pitchFamily="34" charset="0"/>
                <a:ea typeface="Roboto" pitchFamily="2" charset="0"/>
                <a:cs typeface="Arial" panose="020B0604020202020204" pitchFamily="34" charset="0"/>
              </a:defRPr>
            </a:lvl1pPr>
          </a:lstStyle>
          <a:p>
            <a:endParaRPr/>
          </a:p>
        </p:txBody>
      </p:sp>
      <p:sp>
        <p:nvSpPr>
          <p:cNvPr id="3" name="Text Placeholder 4">
            <a:extLst>
              <a:ext uri="{FF2B5EF4-FFF2-40B4-BE49-F238E27FC236}">
                <a16:creationId xmlns:a16="http://schemas.microsoft.com/office/drawing/2014/main" id="{2B06BDE1-ABBB-45A9-8A3F-01C505C0B592}"/>
              </a:ext>
            </a:extLst>
          </p:cNvPr>
          <p:cNvSpPr>
            <a:spLocks noGrp="1"/>
          </p:cNvSpPr>
          <p:nvPr>
            <p:ph type="body" sz="quarter" idx="10" hasCustomPrompt="1"/>
          </p:nvPr>
        </p:nvSpPr>
        <p:spPr>
          <a:xfrm>
            <a:off x="317165" y="6400800"/>
            <a:ext cx="2730835" cy="276999"/>
          </a:xfrm>
        </p:spPr>
        <p:txBody>
          <a:bodyPr/>
          <a:lstStyle>
            <a:lvl1pPr>
              <a:defRPr sz="1600"/>
            </a:lvl1pPr>
          </a:lstStyle>
          <a:p>
            <a:r>
              <a:rPr lang="en-US" sz="1800" i="1" kern="1200">
                <a:solidFill>
                  <a:schemeClr val="tx1"/>
                </a:solidFill>
                <a:effectLst/>
                <a:latin typeface="Arial" panose="020B0604020202020204" pitchFamily="34" charset="0"/>
                <a:ea typeface="+mn-ea"/>
                <a:cs typeface="Arial" panose="020B0604020202020204" pitchFamily="34" charset="0"/>
              </a:rPr>
              <a:t>Title of Presentation</a:t>
            </a:r>
            <a:endParaRPr lang="en-US" sz="1800" i="1">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FB82364B-A825-460D-A820-AB2AB32F50E4}"/>
              </a:ext>
            </a:extLst>
          </p:cNvPr>
          <p:cNvSpPr>
            <a:spLocks noGrp="1"/>
          </p:cNvSpPr>
          <p:nvPr>
            <p:ph type="body" sz="quarter" idx="11" hasCustomPrompt="1"/>
          </p:nvPr>
        </p:nvSpPr>
        <p:spPr>
          <a:xfrm>
            <a:off x="5375190" y="6400800"/>
            <a:ext cx="1441615" cy="276999"/>
          </a:xfrm>
        </p:spPr>
        <p:txBody>
          <a:bodyPr/>
          <a:lstStyle>
            <a:lvl1pPr algn="ctr">
              <a:defRPr sz="1600"/>
            </a:lvl1pPr>
          </a:lstStyle>
          <a:p>
            <a:pPr algn="ctr"/>
            <a:r>
              <a:rPr lang="en-US" sz="1800">
                <a:latin typeface="Arial" panose="020B0604020202020204" pitchFamily="34" charset="0"/>
                <a:cs typeface="Arial" panose="020B0604020202020204" pitchFamily="34" charset="0"/>
              </a:rPr>
              <a:t>Slide #</a:t>
            </a:r>
          </a:p>
        </p:txBody>
      </p:sp>
      <p:sp>
        <p:nvSpPr>
          <p:cNvPr id="5" name="Text Placeholder 4">
            <a:extLst>
              <a:ext uri="{FF2B5EF4-FFF2-40B4-BE49-F238E27FC236}">
                <a16:creationId xmlns:a16="http://schemas.microsoft.com/office/drawing/2014/main" id="{C45D5619-10A2-4DF5-B461-53A38B17EE64}"/>
              </a:ext>
            </a:extLst>
          </p:cNvPr>
          <p:cNvSpPr>
            <a:spLocks noGrp="1"/>
          </p:cNvSpPr>
          <p:nvPr>
            <p:ph type="body" sz="quarter" idx="12" hasCustomPrompt="1"/>
          </p:nvPr>
        </p:nvSpPr>
        <p:spPr>
          <a:xfrm>
            <a:off x="8423187" y="6400800"/>
            <a:ext cx="1441615" cy="276999"/>
          </a:xfrm>
        </p:spPr>
        <p:txBody>
          <a:bodyPr/>
          <a:lstStyle>
            <a:lvl1pPr algn="ctr">
              <a:defRPr sz="1600"/>
            </a:lvl1pPr>
          </a:lstStyle>
          <a:p>
            <a:r>
              <a:rPr lang="en-US" sz="1800">
                <a:effectLst/>
                <a:latin typeface="Arial" panose="020B0604020202020204" pitchFamily="34" charset="0"/>
                <a:ea typeface="Times New Roman" panose="02020603050405020304" pitchFamily="18" charset="0"/>
                <a:cs typeface="Arial" panose="020B0604020202020204" pitchFamily="34" charset="0"/>
              </a:rPr>
              <a:t>X/XX/2020</a:t>
            </a: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336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47477A23-7F67-420E-8E87-70BECEBBFFF7}"/>
              </a:ext>
            </a:extLst>
          </p:cNvPr>
          <p:cNvSpPr>
            <a:spLocks noGrp="1"/>
          </p:cNvSpPr>
          <p:nvPr>
            <p:ph type="body" sz="quarter" idx="10" hasCustomPrompt="1"/>
          </p:nvPr>
        </p:nvSpPr>
        <p:spPr>
          <a:xfrm>
            <a:off x="317165" y="6400800"/>
            <a:ext cx="2730835" cy="276999"/>
          </a:xfrm>
        </p:spPr>
        <p:txBody>
          <a:bodyPr/>
          <a:lstStyle>
            <a:lvl1pPr>
              <a:defRPr sz="1600"/>
            </a:lvl1pPr>
          </a:lstStyle>
          <a:p>
            <a:r>
              <a:rPr lang="en-US" sz="1800" i="1" kern="1200">
                <a:solidFill>
                  <a:schemeClr val="tx1"/>
                </a:solidFill>
                <a:effectLst/>
                <a:latin typeface="Arial" panose="020B0604020202020204" pitchFamily="34" charset="0"/>
                <a:ea typeface="+mn-ea"/>
                <a:cs typeface="Arial" panose="020B0604020202020204" pitchFamily="34" charset="0"/>
              </a:rPr>
              <a:t>Title of Presentation</a:t>
            </a:r>
            <a:endParaRPr lang="en-US" sz="1800" i="1">
              <a:latin typeface="Arial" panose="020B0604020202020204" pitchFamily="34" charset="0"/>
              <a:cs typeface="Arial" panose="020B0604020202020204" pitchFamily="34" charset="0"/>
            </a:endParaRPr>
          </a:p>
        </p:txBody>
      </p:sp>
      <p:sp>
        <p:nvSpPr>
          <p:cNvPr id="3" name="Text Placeholder 4">
            <a:extLst>
              <a:ext uri="{FF2B5EF4-FFF2-40B4-BE49-F238E27FC236}">
                <a16:creationId xmlns:a16="http://schemas.microsoft.com/office/drawing/2014/main" id="{E6BC5D41-37A3-4746-AA2E-361FC7EBF87E}"/>
              </a:ext>
            </a:extLst>
          </p:cNvPr>
          <p:cNvSpPr>
            <a:spLocks noGrp="1"/>
          </p:cNvSpPr>
          <p:nvPr>
            <p:ph type="body" sz="quarter" idx="11" hasCustomPrompt="1"/>
          </p:nvPr>
        </p:nvSpPr>
        <p:spPr>
          <a:xfrm>
            <a:off x="5375190" y="6400800"/>
            <a:ext cx="1441615" cy="276999"/>
          </a:xfrm>
        </p:spPr>
        <p:txBody>
          <a:bodyPr/>
          <a:lstStyle>
            <a:lvl1pPr algn="ctr">
              <a:defRPr sz="1600"/>
            </a:lvl1pPr>
          </a:lstStyle>
          <a:p>
            <a:pPr algn="ctr"/>
            <a:r>
              <a:rPr lang="en-US" sz="1800">
                <a:latin typeface="Arial" panose="020B0604020202020204" pitchFamily="34" charset="0"/>
                <a:cs typeface="Arial" panose="020B0604020202020204" pitchFamily="34" charset="0"/>
              </a:rPr>
              <a:t>Slide #</a:t>
            </a:r>
          </a:p>
        </p:txBody>
      </p:sp>
      <p:sp>
        <p:nvSpPr>
          <p:cNvPr id="4" name="Text Placeholder 4">
            <a:extLst>
              <a:ext uri="{FF2B5EF4-FFF2-40B4-BE49-F238E27FC236}">
                <a16:creationId xmlns:a16="http://schemas.microsoft.com/office/drawing/2014/main" id="{04DD94A3-A06C-4EA5-8417-4E982B9ACB0B}"/>
              </a:ext>
            </a:extLst>
          </p:cNvPr>
          <p:cNvSpPr>
            <a:spLocks noGrp="1"/>
          </p:cNvSpPr>
          <p:nvPr>
            <p:ph type="body" sz="quarter" idx="12" hasCustomPrompt="1"/>
          </p:nvPr>
        </p:nvSpPr>
        <p:spPr>
          <a:xfrm>
            <a:off x="8423187" y="6400800"/>
            <a:ext cx="1441615" cy="276999"/>
          </a:xfrm>
        </p:spPr>
        <p:txBody>
          <a:bodyPr/>
          <a:lstStyle>
            <a:lvl1pPr algn="ctr">
              <a:defRPr sz="1600"/>
            </a:lvl1pPr>
          </a:lstStyle>
          <a:p>
            <a:r>
              <a:rPr lang="en-US" sz="1800">
                <a:effectLst/>
                <a:latin typeface="Arial" panose="020B0604020202020204" pitchFamily="34" charset="0"/>
                <a:ea typeface="Times New Roman" panose="02020603050405020304" pitchFamily="18" charset="0"/>
                <a:cs typeface="Arial" panose="020B0604020202020204" pitchFamily="34" charset="0"/>
              </a:rPr>
              <a:t>X/XX/2020</a:t>
            </a: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3527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FAA3-B7EC-4750-9243-4F5AEFE16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A2FC04-3E51-4D7D-9FF0-68A3A09F96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E48C74-794B-41D7-95C5-484FFE12A82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45767CB-850E-46E3-B8AD-3ADC6E883A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CEDCE1-8EA7-446E-ABE0-3B2AA26F552C}"/>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2239354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EED8E-04B5-4E4D-8270-7723BD08E0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C1F847-E567-4576-AA06-C846C1A608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9D07D-A91C-40B3-8CD7-0BEAB18B284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A957B01-5CC8-4B4B-B778-B033BA4C42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E6B1E7-08DB-44ED-8D31-2DBBDAAF249F}"/>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4193584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55CA-805D-40C3-8863-BEC1582B1D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A73023-9AFD-411D-8675-8326DC99C0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268EB6-20E9-4A98-8BF2-22DF7957DFC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7D56033-6211-4D60-883B-B313A99432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E0339F-B035-41DC-8FEB-57941ADF5DCB}"/>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191252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F8485-406B-4F7B-A0E4-45E85E5C21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0B13F-06BF-440E-B903-8C6328AD40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95B124-1D5C-41AE-991F-D949F5A48C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98EA73-9BA8-4645-A8A2-36BE7DCF32C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3183B69-155A-4084-B764-0726DEF4B6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BB122E7-DF67-4205-A706-33F0A17F8526}"/>
              </a:ext>
            </a:extLst>
          </p:cNvPr>
          <p:cNvSpPr>
            <a:spLocks noGrp="1"/>
          </p:cNvSpPr>
          <p:nvPr>
            <p:ph type="sldNum" sz="quarter" idx="12"/>
          </p:nvPr>
        </p:nvSpPr>
        <p:spPr/>
        <p:txBody>
          <a:bodyPr/>
          <a:lstStyle/>
          <a:p>
            <a:fld id="{14599BAA-FB9E-426F-9861-4FD1DE7C2BEE}" type="slidenum">
              <a:rPr lang="en-US" smtClean="0"/>
              <a:t>‹#›</a:t>
            </a:fld>
            <a:endParaRPr lang="en-US" dirty="0"/>
          </a:p>
        </p:txBody>
      </p:sp>
    </p:spTree>
    <p:extLst>
      <p:ext uri="{BB962C8B-B14F-4D97-AF65-F5344CB8AC3E}">
        <p14:creationId xmlns:p14="http://schemas.microsoft.com/office/powerpoint/2010/main" val="3478810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0" y="6799423"/>
            <a:ext cx="12192000" cy="58579"/>
          </a:xfrm>
          <a:custGeom>
            <a:avLst/>
            <a:gdLst/>
            <a:ahLst/>
            <a:cxnLst/>
            <a:rect l="l" t="t" r="r" b="b"/>
            <a:pathLst>
              <a:path w="9144000" h="685800">
                <a:moveTo>
                  <a:pt x="0" y="685800"/>
                </a:moveTo>
                <a:lnTo>
                  <a:pt x="9144000" y="685800"/>
                </a:lnTo>
                <a:lnTo>
                  <a:pt x="9144000" y="0"/>
                </a:lnTo>
                <a:lnTo>
                  <a:pt x="0" y="0"/>
                </a:lnTo>
                <a:lnTo>
                  <a:pt x="0" y="685800"/>
                </a:lnTo>
                <a:close/>
              </a:path>
            </a:pathLst>
          </a:custGeom>
          <a:solidFill>
            <a:srgbClr val="006937"/>
          </a:solidFill>
        </p:spPr>
        <p:txBody>
          <a:bodyPr wrap="square" lIns="0" tIns="0" rIns="0" bIns="0" rtlCol="0"/>
          <a:lstStyle/>
          <a:p>
            <a:endParaRPr sz="1800" dirty="0">
              <a:latin typeface="Arial" panose="020B0604020202020204" pitchFamily="34" charset="0"/>
              <a:cs typeface="Arial" panose="020B0604020202020204" pitchFamily="34" charset="0"/>
            </a:endParaRPr>
          </a:p>
        </p:txBody>
      </p:sp>
      <p:sp>
        <p:nvSpPr>
          <p:cNvPr id="2" name="Holder 2"/>
          <p:cNvSpPr>
            <a:spLocks noGrp="1"/>
          </p:cNvSpPr>
          <p:nvPr>
            <p:ph type="title"/>
          </p:nvPr>
        </p:nvSpPr>
        <p:spPr>
          <a:xfrm>
            <a:off x="3022155" y="457201"/>
            <a:ext cx="6147688" cy="492443"/>
          </a:xfrm>
          <a:prstGeom prst="rect">
            <a:avLst/>
          </a:prstGeom>
        </p:spPr>
        <p:txBody>
          <a:bodyPr wrap="square" lIns="0" tIns="0" rIns="0" bIns="0">
            <a:spAutoFit/>
          </a:bodyPr>
          <a:lstStyle>
            <a:lvl1pPr>
              <a:defRPr sz="3200" b="0" i="0">
                <a:solidFill>
                  <a:schemeClr val="tx1"/>
                </a:solidFill>
                <a:latin typeface="Calibri"/>
                <a:cs typeface="Calibri"/>
              </a:defRPr>
            </a:lvl1pPr>
          </a:lstStyle>
          <a:p>
            <a:endParaRPr/>
          </a:p>
        </p:txBody>
      </p:sp>
      <p:sp>
        <p:nvSpPr>
          <p:cNvPr id="3" name="Holder 3"/>
          <p:cNvSpPr>
            <a:spLocks noGrp="1"/>
          </p:cNvSpPr>
          <p:nvPr>
            <p:ph type="body" idx="1"/>
          </p:nvPr>
        </p:nvSpPr>
        <p:spPr>
          <a:xfrm>
            <a:off x="310303" y="1497649"/>
            <a:ext cx="11571392" cy="276999"/>
          </a:xfrm>
          <a:prstGeom prst="rect">
            <a:avLst/>
          </a:prstGeom>
        </p:spPr>
        <p:txBody>
          <a:bodyPr wrap="square" lIns="0" tIns="0" rIns="0" bIns="0">
            <a:spAutoFit/>
          </a:bodyPr>
          <a:lstStyle>
            <a:lvl1pPr>
              <a:defRPr b="0" i="0">
                <a:solidFill>
                  <a:schemeClr val="tx1"/>
                </a:solidFill>
              </a:defRPr>
            </a:lvl1pPr>
          </a:lstStyle>
          <a:p>
            <a:endParaRPr/>
          </a:p>
        </p:txBody>
      </p:sp>
      <p:pic>
        <p:nvPicPr>
          <p:cNvPr id="10" name="Picture 9">
            <a:extLst>
              <a:ext uri="{FF2B5EF4-FFF2-40B4-BE49-F238E27FC236}">
                <a16:creationId xmlns:a16="http://schemas.microsoft.com/office/drawing/2014/main" id="{2D5287AE-EDF9-49B9-BF53-F68B53B82586}"/>
              </a:ext>
            </a:extLst>
          </p:cNvPr>
          <p:cNvPicPr>
            <a:picLocks noChangeAspect="1"/>
          </p:cNvPicPr>
          <p:nvPr userDrawn="1"/>
        </p:nvPicPr>
        <p:blipFill>
          <a:blip r:embed="rId7"/>
          <a:srcRect/>
          <a:stretch>
            <a:fillRect/>
          </a:stretch>
        </p:blipFill>
        <p:spPr>
          <a:xfrm>
            <a:off x="10210800" y="6301765"/>
            <a:ext cx="1762383" cy="403187"/>
          </a:xfrm>
          <a:prstGeom prst="rect">
            <a:avLst/>
          </a:prstGeom>
        </p:spPr>
      </p:pic>
    </p:spTree>
    <p:extLst>
      <p:ext uri="{BB962C8B-B14F-4D97-AF65-F5344CB8AC3E}">
        <p14:creationId xmlns:p14="http://schemas.microsoft.com/office/powerpoint/2010/main" val="345151833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Lst>
  <p:hf hdr="0" ftr="0" dt="0"/>
  <p:txStyles>
    <p:titleStyle>
      <a:lvl1pPr algn="ctr">
        <a:defRPr sz="3800">
          <a:solidFill>
            <a:srgbClr val="006937"/>
          </a:solidFill>
          <a:latin typeface="Arial" panose="020B0604020202020204" pitchFamily="34" charset="0"/>
          <a:ea typeface="+mj-ea"/>
          <a:cs typeface="Arial" panose="020B0604020202020204" pitchFamily="34" charset="0"/>
        </a:defRPr>
      </a:lvl1pPr>
    </p:titleStyle>
    <p:bodyStyle>
      <a:lvl1pPr marL="0">
        <a:defRPr>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0577FC-CB7E-4B8D-AAA7-A50FC69BD3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358525-E7D1-4883-8D91-7C9C7D9DFD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06098-721A-4A47-8876-8035DB13C9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5F6F96A0-151D-4723-844F-D1A21B92A9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2144352-EAB4-4FB5-B939-383344857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599BAA-FB9E-426F-9861-4FD1DE7C2BEE}" type="slidenum">
              <a:rPr lang="en-US" smtClean="0"/>
              <a:t>‹#›</a:t>
            </a:fld>
            <a:endParaRPr lang="en-US" dirty="0"/>
          </a:p>
        </p:txBody>
      </p:sp>
    </p:spTree>
    <p:extLst>
      <p:ext uri="{BB962C8B-B14F-4D97-AF65-F5344CB8AC3E}">
        <p14:creationId xmlns:p14="http://schemas.microsoft.com/office/powerpoint/2010/main" val="179001228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 id="2147483805" r:id="rId26"/>
    <p:sldLayoutId id="2147483806" r:id="rId27"/>
    <p:sldLayoutId id="2147483807" r:id="rId28"/>
    <p:sldLayoutId id="2147483808" r:id="rId29"/>
    <p:sldLayoutId id="2147483809"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958515"/>
      </p:ext>
    </p:extLst>
  </p:cSld>
  <p:clrMap bg1="lt1" tx1="dk1" bg2="lt2" tx2="dk2" accent1="accent1" accent2="accent2" accent3="accent3" accent4="accent4" accent5="accent5" accent6="accent6" hlink="hlink" folHlink="folHlink"/>
  <p:sldLayoutIdLst>
    <p:sldLayoutId id="2147483811" r:id="rId1"/>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jp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2.jp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jp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7.xml"/><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3.jp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B0164009-220E-4C0E-A531-1C4157BDC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1617" y="1265382"/>
            <a:ext cx="7002508" cy="2927926"/>
          </a:xfrm>
          <a:prstGeom prst="rect">
            <a:avLst/>
          </a:prstGeom>
        </p:spPr>
      </p:pic>
      <p:sp>
        <p:nvSpPr>
          <p:cNvPr id="2" name="Title 1">
            <a:extLst>
              <a:ext uri="{FF2B5EF4-FFF2-40B4-BE49-F238E27FC236}">
                <a16:creationId xmlns:a16="http://schemas.microsoft.com/office/drawing/2014/main" id="{D24910E3-DD25-42A8-867F-0BEE134B3A2C}"/>
              </a:ext>
            </a:extLst>
          </p:cNvPr>
          <p:cNvSpPr>
            <a:spLocks noGrp="1"/>
          </p:cNvSpPr>
          <p:nvPr>
            <p:ph type="ctrTitle"/>
          </p:nvPr>
        </p:nvSpPr>
        <p:spPr>
          <a:xfrm>
            <a:off x="415636" y="496598"/>
            <a:ext cx="11360727" cy="6106968"/>
          </a:xfrm>
        </p:spPr>
        <p:txBody>
          <a:bodyPr>
            <a:noAutofit/>
          </a:bodyPr>
          <a:lstStyle/>
          <a:p>
            <a:pPr>
              <a:lnSpc>
                <a:spcPct val="100000"/>
              </a:lnSpc>
              <a:spcBef>
                <a:spcPts val="1200"/>
              </a:spcBef>
              <a:spcAft>
                <a:spcPts val="300"/>
              </a:spcAft>
            </a:pPr>
            <a:br>
              <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br>
              <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Thrive in Place</a:t>
            </a:r>
            <a:br>
              <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b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lang="en-US" sz="3100" b="1" dirty="0">
                <a:latin typeface="Times New Roman" panose="02020603050405020304" pitchFamily="18" charset="0"/>
                <a:cs typeface="Times New Roman" panose="02020603050405020304" pitchFamily="18" charset="0"/>
              </a:rPr>
              <a:t>Campus Plan (2025-2035)</a:t>
            </a:r>
            <a:br>
              <a:rPr lang="en-US" sz="3100" b="1" dirty="0">
                <a:latin typeface="Times New Roman" panose="02020603050405020304" pitchFamily="18" charset="0"/>
                <a:cs typeface="Times New Roman" panose="02020603050405020304" pitchFamily="18" charset="0"/>
              </a:rPr>
            </a:br>
            <a:r>
              <a:rPr lang="en-US" sz="3100" b="1" dirty="0">
                <a:latin typeface="Times New Roman" panose="02020603050405020304" pitchFamily="18" charset="0"/>
                <a:cs typeface="Times New Roman" panose="02020603050405020304" pitchFamily="18" charset="0"/>
              </a:rPr>
              <a:t>Z.C. Case No. 23-08(1)</a:t>
            </a:r>
            <a:br>
              <a:rPr lang="en-US" sz="3100" b="1" dirty="0">
                <a:latin typeface="Times New Roman" panose="02020603050405020304" pitchFamily="18" charset="0"/>
                <a:cs typeface="Times New Roman" panose="02020603050405020304" pitchFamily="18" charset="0"/>
              </a:rPr>
            </a:br>
            <a:r>
              <a:rPr lang="en-US" sz="3100" b="1" dirty="0">
                <a:latin typeface="Times New Roman" panose="02020603050405020304" pitchFamily="18" charset="0"/>
                <a:cs typeface="Times New Roman" panose="02020603050405020304" pitchFamily="18" charset="0"/>
              </a:rPr>
              <a:t>CLC – February 20, 2025</a:t>
            </a:r>
            <a:br>
              <a:rPr lang="en-US" sz="2900" b="1" dirty="0">
                <a:latin typeface="Times New Roman" panose="02020603050405020304" pitchFamily="18" charset="0"/>
                <a:cs typeface="Times New Roman" panose="02020603050405020304" pitchFamily="18" charset="0"/>
              </a:rPr>
            </a:br>
            <a:br>
              <a:rPr lang="en-US" sz="1000" b="1" dirty="0">
                <a:latin typeface="Times New Roman" panose="02020603050405020304" pitchFamily="18" charset="0"/>
                <a:cs typeface="Times New Roman" panose="02020603050405020304" pitchFamily="18" charset="0"/>
              </a:rPr>
            </a:br>
            <a:br>
              <a:rPr lang="en-US" sz="1200" b="1" dirty="0">
                <a:solidFill>
                  <a:srgbClr val="0000FF"/>
                </a:solidFill>
                <a:latin typeface="Times New Roman" panose="02020603050405020304" pitchFamily="18" charset="0"/>
                <a:cs typeface="Times New Roman" panose="02020603050405020304" pitchFamily="18" charset="0"/>
              </a:rPr>
            </a:br>
            <a:br>
              <a:rPr lang="en-US" sz="1400" b="1" dirty="0">
                <a:solidFill>
                  <a:srgbClr val="0000FF"/>
                </a:solidFill>
                <a:latin typeface="Times New Roman" panose="02020603050405020304" pitchFamily="18" charset="0"/>
                <a:cs typeface="Times New Roman" panose="02020603050405020304" pitchFamily="18" charset="0"/>
              </a:rPr>
            </a:br>
            <a:r>
              <a:rPr lang="en-US" sz="2000" b="1" dirty="0">
                <a:solidFill>
                  <a:srgbClr val="0000FF"/>
                </a:solidFill>
                <a:latin typeface="Times New Roman" panose="02020603050405020304" pitchFamily="18" charset="0"/>
                <a:cs typeface="Times New Roman" panose="02020603050405020304" pitchFamily="18" charset="0"/>
              </a:rPr>
              <a:t>www.wesleyseminary.edu/wesley-masterplan-updates</a:t>
            </a:r>
            <a:endParaRPr lang="en-US" sz="29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9243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095809" y="1444337"/>
            <a:ext cx="9987828" cy="3969327"/>
          </a:xfrm>
          <a:prstGeom prst="rect">
            <a:avLst/>
          </a:prstGeom>
        </p:spPr>
      </p:pic>
      <p:pic>
        <p:nvPicPr>
          <p:cNvPr id="7" name="Picture 6"/>
          <p:cNvPicPr/>
          <p:nvPr/>
        </p:nvPicPr>
        <p:blipFill>
          <a:blip r:embed="rId3"/>
          <a:stretch>
            <a:fillRect/>
          </a:stretch>
        </p:blipFill>
        <p:spPr>
          <a:xfrm>
            <a:off x="10431174" y="6209434"/>
            <a:ext cx="637742" cy="332509"/>
          </a:xfrm>
          <a:prstGeom prst="rect">
            <a:avLst/>
          </a:prstGeom>
        </p:spPr>
      </p:pic>
      <p:sp>
        <p:nvSpPr>
          <p:cNvPr id="2" name="Text Placeholder 1"/>
          <p:cNvSpPr>
            <a:spLocks noGrp="1"/>
          </p:cNvSpPr>
          <p:nvPr>
            <p:ph type="body" idx="10"/>
          </p:nvPr>
        </p:nvSpPr>
        <p:spPr>
          <a:xfrm>
            <a:off x="1095808" y="294409"/>
            <a:ext cx="9992591" cy="1149927"/>
          </a:xfrm>
          <a:prstGeom prst="rect">
            <a:avLst/>
          </a:prstGeom>
          <a:noFill/>
          <a:ln w="0" cmpd="sng">
            <a:noFill/>
            <a:prstDash val="solid"/>
          </a:ln>
        </p:spPr>
        <p:txBody>
          <a:bodyPr vert="horz" lIns="0" tIns="0" rIns="0" bIns="0" rtlCol="0" anchor="t">
            <a:normAutofit/>
          </a:bodyPr>
          <a:lstStyle/>
          <a:p>
            <a:r>
              <a:rPr lang="en-US" sz="818" b="1" u="sng">
                <a:solidFill>
                  <a:srgbClr val="82848A"/>
                </a:solidFill>
                <a:latin typeface="Century Gothic" panose="02020603050405020304" pitchFamily="2"/>
              </a:rPr>
              <a:t>View from University Ave NW </a:t>
            </a:r>
            <a:br/>
            <a:r>
              <a:rPr lang="en-US" sz="818" b="1">
                <a:solidFill>
                  <a:srgbClr val="82848A"/>
                </a:solidFill>
                <a:latin typeface="Century Gothic" panose="02020603050405020304" pitchFamily="2"/>
              </a:rPr>
              <a:t>Winter </a:t>
            </a:r>
          </a:p>
        </p:txBody>
      </p:sp>
      <p:graphicFrame>
        <p:nvGraphicFramePr>
          <p:cNvPr id="6" name="Table 5"/>
          <p:cNvGraphicFramePr>
            <a:graphicFrameLocks noGrp="1"/>
          </p:cNvGraphicFramePr>
          <p:nvPr/>
        </p:nvGraphicFramePr>
        <p:xfrm>
          <a:off x="1095808" y="6209434"/>
          <a:ext cx="9992591" cy="362816"/>
        </p:xfrm>
        <a:graphic>
          <a:graphicData uri="http://schemas.openxmlformats.org/drawingml/2006/table">
            <a:tbl>
              <a:tblPr/>
              <a:tblGrid>
                <a:gridCol w="9335366">
                  <a:extLst>
                    <a:ext uri="{9D8B030D-6E8A-4147-A177-3AD203B41FA5}">
                      <a16:colId xmlns:a16="http://schemas.microsoft.com/office/drawing/2014/main" val="20000"/>
                    </a:ext>
                  </a:extLst>
                </a:gridCol>
                <a:gridCol w="657225">
                  <a:extLst>
                    <a:ext uri="{9D8B030D-6E8A-4147-A177-3AD203B41FA5}">
                      <a16:colId xmlns:a16="http://schemas.microsoft.com/office/drawing/2014/main" val="20001"/>
                    </a:ext>
                  </a:extLst>
                </a:gridCol>
              </a:tblGrid>
              <a:tr h="362816">
                <a:tc>
                  <a:txBody>
                    <a:bodyPr/>
                    <a:lstStyle/>
                    <a:p>
                      <a:pPr marL="0" marR="3569335" indent="0" algn="r">
                        <a:lnSpc>
                          <a:spcPts val="1500"/>
                        </a:lnSpc>
                        <a:spcBef>
                          <a:spcPts val="2025"/>
                        </a:spcBef>
                        <a:spcAft>
                          <a:spcPts val="700"/>
                        </a:spcAft>
                      </a:pPr>
                      <a:r>
                        <a:rPr lang="en-US" sz="700" spc="0">
                          <a:solidFill>
                            <a:srgbClr val="82848A"/>
                          </a:solidFill>
                          <a:latin typeface="Tahoma" panose="02020603050405020304" pitchFamily="2"/>
                        </a:rPr>
                        <a:t>The Wesley Campus Plan: The Standard at Wesley</a:t>
                      </a:r>
                      <a:r>
                        <a:rPr lang="en-US" sz="700" spc="0">
                          <a:solidFill>
                            <a:srgbClr val="090A0E"/>
                          </a:solidFill>
                          <a:latin typeface="Century Gothic" panose="02020603050405020304" pitchFamily="2"/>
                        </a:rPr>
                        <a:t> I </a:t>
                      </a:r>
                      <a:r>
                        <a:rPr lang="en-US" sz="700" spc="0">
                          <a:solidFill>
                            <a:srgbClr val="090A0E"/>
                          </a:solidFill>
                          <a:latin typeface="Tahoma" panose="02020603050405020304" pitchFamily="2"/>
                        </a:rPr>
                        <a:t>02.11.2025 </a:t>
                      </a:r>
                    </a:p>
                  </a:txBody>
                  <a:tcPr marL="0" marR="0" marT="0" marB="0" anchor="b">
                    <a:lnL w="0" cmpd="sng">
                      <a:noFill/>
                      <a:prstDash val="solid"/>
                    </a:lnL>
                    <a:lnR w="0" cmpd="sng">
                      <a:noFill/>
                      <a:prstDash val="solid"/>
                    </a:lnR>
                    <a:lnT w="0" cmpd="sng">
                      <a:noFill/>
                      <a:prstDash val="solid"/>
                    </a:lnT>
                    <a:lnB w="0" cmpd="sng">
                      <a:noFill/>
                      <a:prstDash val="solid"/>
                    </a:lnB>
                  </a:tcPr>
                </a:tc>
                <a:tc>
                  <a:txBody>
                    <a:bodyPr/>
                    <a:lstStyle/>
                    <a:p>
                      <a:endParaRPr sz="1200" dirty="0"/>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cxnSp>
        <p:nvCxnSpPr>
          <p:cNvPr id="8" name="Straight Connector 7"/>
          <p:cNvCxnSpPr/>
          <p:nvPr/>
        </p:nvCxnSpPr>
        <p:spPr>
          <a:xfrm>
            <a:off x="1095808" y="6562725"/>
            <a:ext cx="9993024" cy="0"/>
          </a:xfrm>
          <a:prstGeom prst="line">
            <a:avLst/>
          </a:prstGeom>
          <a:ln w="24130" cmpd="sng">
            <a:solidFill>
              <a:srgbClr val="C7192C"/>
            </a:solidFill>
          </a:ln>
        </p:spPr>
      </p:cxnSp>
      <p:sp>
        <p:nvSpPr>
          <p:cNvPr id="3" name="Slide Number Placeholder 3">
            <a:extLst>
              <a:ext uri="{FF2B5EF4-FFF2-40B4-BE49-F238E27FC236}">
                <a16:creationId xmlns:a16="http://schemas.microsoft.com/office/drawing/2014/main" id="{8ADF013B-04DE-1DDE-2BCB-C65E4FEF0CEA}"/>
              </a:ext>
            </a:extLst>
          </p:cNvPr>
          <p:cNvSpPr txBox="1">
            <a:spLocks/>
          </p:cNvSpPr>
          <p:nvPr/>
        </p:nvSpPr>
        <p:spPr>
          <a:xfrm>
            <a:off x="8712196"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10</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1095808" y="581891"/>
            <a:ext cx="9989993" cy="5185064"/>
          </a:xfrm>
          <a:prstGeom prst="rect">
            <a:avLst/>
          </a:prstGeom>
        </p:spPr>
      </p:pic>
      <p:pic>
        <p:nvPicPr>
          <p:cNvPr id="8" name="Picture 7"/>
          <p:cNvPicPr/>
          <p:nvPr/>
        </p:nvPicPr>
        <p:blipFill>
          <a:blip r:embed="rId3"/>
          <a:stretch>
            <a:fillRect/>
          </a:stretch>
        </p:blipFill>
        <p:spPr>
          <a:xfrm>
            <a:off x="10431174" y="6209434"/>
            <a:ext cx="637742" cy="332509"/>
          </a:xfrm>
          <a:prstGeom prst="rect">
            <a:avLst/>
          </a:prstGeom>
        </p:spPr>
      </p:pic>
      <p:sp>
        <p:nvSpPr>
          <p:cNvPr id="2" name="Text Placeholder 1"/>
          <p:cNvSpPr>
            <a:spLocks noGrp="1"/>
          </p:cNvSpPr>
          <p:nvPr>
            <p:ph type="body" idx="10"/>
          </p:nvPr>
        </p:nvSpPr>
        <p:spPr>
          <a:xfrm>
            <a:off x="1094509" y="294409"/>
            <a:ext cx="9992591" cy="129020"/>
          </a:xfrm>
          <a:prstGeom prst="rect">
            <a:avLst/>
          </a:prstGeom>
          <a:noFill/>
          <a:ln w="0" cmpd="sng">
            <a:noFill/>
            <a:prstDash val="solid"/>
          </a:ln>
        </p:spPr>
        <p:txBody>
          <a:bodyPr vert="horz" lIns="0" tIns="7360" rIns="0" bIns="0" rtlCol="0" anchor="t">
            <a:normAutofit/>
          </a:bodyPr>
          <a:lstStyle/>
          <a:p>
            <a:r>
              <a:rPr lang="en-US" sz="818" b="1" spc="27">
                <a:solidFill>
                  <a:srgbClr val="888888"/>
                </a:solidFill>
                <a:latin typeface="Century Gothic" panose="02020603050405020304" pitchFamily="2"/>
              </a:rPr>
              <a:t>View from University Ave NW </a:t>
            </a:r>
          </a:p>
        </p:txBody>
      </p:sp>
      <p:sp>
        <p:nvSpPr>
          <p:cNvPr id="3" name="Text Placeholder 2"/>
          <p:cNvSpPr>
            <a:spLocks noGrp="1"/>
          </p:cNvSpPr>
          <p:nvPr>
            <p:ph type="body" idx="10"/>
          </p:nvPr>
        </p:nvSpPr>
        <p:spPr>
          <a:xfrm>
            <a:off x="1094509" y="423430"/>
            <a:ext cx="9992591" cy="158461"/>
          </a:xfrm>
          <a:prstGeom prst="rect">
            <a:avLst/>
          </a:prstGeom>
          <a:noFill/>
          <a:ln w="0" cmpd="sng">
            <a:noFill/>
            <a:prstDash val="solid"/>
          </a:ln>
        </p:spPr>
        <p:txBody>
          <a:bodyPr vert="horz" lIns="0" tIns="17318" rIns="0" bIns="0" rtlCol="0" anchor="t">
            <a:normAutofit/>
          </a:bodyPr>
          <a:lstStyle/>
          <a:p>
            <a:pPr>
              <a:lnSpc>
                <a:spcPts val="955"/>
              </a:lnSpc>
              <a:spcAft>
                <a:spcPts val="136"/>
              </a:spcAft>
            </a:pPr>
            <a:r>
              <a:rPr lang="en-US" sz="818" b="1">
                <a:solidFill>
                  <a:srgbClr val="888888"/>
                </a:solidFill>
                <a:latin typeface="Century Gothic" panose="02020603050405020304" pitchFamily="2"/>
              </a:rPr>
              <a:t>Summer </a:t>
            </a:r>
          </a:p>
        </p:txBody>
      </p:sp>
      <p:graphicFrame>
        <p:nvGraphicFramePr>
          <p:cNvPr id="7" name="Table 6"/>
          <p:cNvGraphicFramePr>
            <a:graphicFrameLocks noGrp="1"/>
          </p:cNvGraphicFramePr>
          <p:nvPr/>
        </p:nvGraphicFramePr>
        <p:xfrm>
          <a:off x="1094509" y="6209434"/>
          <a:ext cx="9992591" cy="362816"/>
        </p:xfrm>
        <a:graphic>
          <a:graphicData uri="http://schemas.openxmlformats.org/drawingml/2006/table">
            <a:tbl>
              <a:tblPr/>
              <a:tblGrid>
                <a:gridCol w="9336665">
                  <a:extLst>
                    <a:ext uri="{9D8B030D-6E8A-4147-A177-3AD203B41FA5}">
                      <a16:colId xmlns:a16="http://schemas.microsoft.com/office/drawing/2014/main" val="20000"/>
                    </a:ext>
                  </a:extLst>
                </a:gridCol>
                <a:gridCol w="655926">
                  <a:extLst>
                    <a:ext uri="{9D8B030D-6E8A-4147-A177-3AD203B41FA5}">
                      <a16:colId xmlns:a16="http://schemas.microsoft.com/office/drawing/2014/main" val="20001"/>
                    </a:ext>
                  </a:extLst>
                </a:gridCol>
              </a:tblGrid>
              <a:tr h="362816">
                <a:tc>
                  <a:txBody>
                    <a:bodyPr/>
                    <a:lstStyle/>
                    <a:p>
                      <a:pPr marL="0" marR="3569335" indent="0" algn="r">
                        <a:lnSpc>
                          <a:spcPts val="1500"/>
                        </a:lnSpc>
                        <a:spcBef>
                          <a:spcPts val="2025"/>
                        </a:spcBef>
                        <a:spcAft>
                          <a:spcPts val="700"/>
                        </a:spcAft>
                      </a:pPr>
                      <a:r>
                        <a:rPr lang="en-US" sz="700" spc="0">
                          <a:solidFill>
                            <a:srgbClr val="888888"/>
                          </a:solidFill>
                          <a:latin typeface="Tahoma" panose="02020603050405020304" pitchFamily="2"/>
                        </a:rPr>
                        <a:t>The Wesley Campus Plan: The Standard at Wesley</a:t>
                      </a:r>
                      <a:r>
                        <a:rPr lang="en-US" sz="700" spc="0">
                          <a:solidFill>
                            <a:srgbClr val="070709"/>
                          </a:solidFill>
                          <a:latin typeface="Century Gothic" panose="02020603050405020304" pitchFamily="2"/>
                        </a:rPr>
                        <a:t> I </a:t>
                      </a:r>
                      <a:r>
                        <a:rPr lang="en-US" sz="700" spc="0">
                          <a:solidFill>
                            <a:srgbClr val="070709"/>
                          </a:solidFill>
                          <a:latin typeface="Tahoma" panose="02020603050405020304" pitchFamily="2"/>
                        </a:rPr>
                        <a:t>02.11.2025 </a:t>
                      </a:r>
                    </a:p>
                  </a:txBody>
                  <a:tcPr marL="0" marR="0" marT="0" marB="0" anchor="b">
                    <a:lnL w="0" cmpd="sng">
                      <a:noFill/>
                      <a:prstDash val="solid"/>
                    </a:lnL>
                    <a:lnR w="0" cmpd="sng">
                      <a:noFill/>
                      <a:prstDash val="solid"/>
                    </a:lnR>
                    <a:lnT w="0" cmpd="sng">
                      <a:noFill/>
                      <a:prstDash val="solid"/>
                    </a:lnT>
                    <a:lnB w="0" cmpd="sng">
                      <a:noFill/>
                      <a:prstDash val="solid"/>
                    </a:lnB>
                  </a:tcPr>
                </a:tc>
                <a:tc>
                  <a:txBody>
                    <a:bodyPr/>
                    <a:lstStyle/>
                    <a:p>
                      <a:endParaRPr sz="1200"/>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cxnSp>
        <p:nvCxnSpPr>
          <p:cNvPr id="9" name="Straight Connector 8"/>
          <p:cNvCxnSpPr/>
          <p:nvPr/>
        </p:nvCxnSpPr>
        <p:spPr>
          <a:xfrm>
            <a:off x="1094509" y="428192"/>
            <a:ext cx="1849149" cy="0"/>
          </a:xfrm>
          <a:prstGeom prst="line">
            <a:avLst/>
          </a:prstGeom>
          <a:ln w="12065" cmpd="sng">
            <a:solidFill>
              <a:srgbClr val="D3401C"/>
            </a:solidFill>
          </a:ln>
        </p:spPr>
      </p:cxnSp>
      <p:cxnSp>
        <p:nvCxnSpPr>
          <p:cNvPr id="10" name="Straight Connector 9"/>
          <p:cNvCxnSpPr/>
          <p:nvPr/>
        </p:nvCxnSpPr>
        <p:spPr>
          <a:xfrm>
            <a:off x="1094509" y="6562725"/>
            <a:ext cx="9993024" cy="0"/>
          </a:xfrm>
          <a:prstGeom prst="line">
            <a:avLst/>
          </a:prstGeom>
          <a:ln w="24130" cmpd="sng">
            <a:solidFill>
              <a:srgbClr val="C7192C"/>
            </a:solidFill>
          </a:ln>
        </p:spPr>
      </p:cxnSp>
      <p:sp>
        <p:nvSpPr>
          <p:cNvPr id="4" name="Slide Number Placeholder 3">
            <a:extLst>
              <a:ext uri="{FF2B5EF4-FFF2-40B4-BE49-F238E27FC236}">
                <a16:creationId xmlns:a16="http://schemas.microsoft.com/office/drawing/2014/main" id="{9DB8AA6F-90B6-66A8-53F6-7B26A1CC1FCD}"/>
              </a:ext>
            </a:extLst>
          </p:cNvPr>
          <p:cNvSpPr txBox="1">
            <a:spLocks/>
          </p:cNvSpPr>
          <p:nvPr/>
        </p:nvSpPr>
        <p:spPr>
          <a:xfrm>
            <a:off x="8610600" y="6356350"/>
            <a:ext cx="287943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11</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1095808" y="681470"/>
            <a:ext cx="9989993" cy="5334866"/>
          </a:xfrm>
          <a:prstGeom prst="rect">
            <a:avLst/>
          </a:prstGeom>
        </p:spPr>
      </p:pic>
      <p:pic>
        <p:nvPicPr>
          <p:cNvPr id="8" name="Picture 7"/>
          <p:cNvPicPr/>
          <p:nvPr/>
        </p:nvPicPr>
        <p:blipFill>
          <a:blip r:embed="rId3"/>
          <a:stretch>
            <a:fillRect/>
          </a:stretch>
        </p:blipFill>
        <p:spPr>
          <a:xfrm>
            <a:off x="10431174" y="6209434"/>
            <a:ext cx="637742" cy="332509"/>
          </a:xfrm>
          <a:prstGeom prst="rect">
            <a:avLst/>
          </a:prstGeom>
        </p:spPr>
      </p:pic>
      <p:sp>
        <p:nvSpPr>
          <p:cNvPr id="2" name="Text Placeholder 1"/>
          <p:cNvSpPr>
            <a:spLocks noGrp="1"/>
          </p:cNvSpPr>
          <p:nvPr>
            <p:ph type="body" idx="10"/>
          </p:nvPr>
        </p:nvSpPr>
        <p:spPr>
          <a:xfrm>
            <a:off x="1094509" y="294409"/>
            <a:ext cx="9992591" cy="129020"/>
          </a:xfrm>
          <a:prstGeom prst="rect">
            <a:avLst/>
          </a:prstGeom>
          <a:noFill/>
          <a:ln w="0" cmpd="sng">
            <a:noFill/>
            <a:prstDash val="solid"/>
          </a:ln>
        </p:spPr>
        <p:txBody>
          <a:bodyPr vert="horz" lIns="0" tIns="7360" rIns="0" bIns="0" rtlCol="0" anchor="t">
            <a:normAutofit/>
          </a:bodyPr>
          <a:lstStyle/>
          <a:p>
            <a:r>
              <a:rPr lang="en-US" sz="818" b="1" spc="27">
                <a:solidFill>
                  <a:srgbClr val="7F8694"/>
                </a:solidFill>
                <a:latin typeface="Century Gothic" panose="02020603050405020304" pitchFamily="2"/>
              </a:rPr>
              <a:t>View from University Ave NW </a:t>
            </a:r>
          </a:p>
        </p:txBody>
      </p:sp>
      <p:sp>
        <p:nvSpPr>
          <p:cNvPr id="3" name="Text Placeholder 2"/>
          <p:cNvSpPr>
            <a:spLocks noGrp="1"/>
          </p:cNvSpPr>
          <p:nvPr>
            <p:ph type="body" idx="10"/>
          </p:nvPr>
        </p:nvSpPr>
        <p:spPr>
          <a:xfrm>
            <a:off x="1094509" y="423430"/>
            <a:ext cx="9992591" cy="258041"/>
          </a:xfrm>
          <a:prstGeom prst="rect">
            <a:avLst/>
          </a:prstGeom>
          <a:noFill/>
          <a:ln w="0" cmpd="sng">
            <a:noFill/>
            <a:prstDash val="solid"/>
          </a:ln>
        </p:spPr>
        <p:txBody>
          <a:bodyPr vert="horz" lIns="0" tIns="17318" rIns="0" bIns="0" rtlCol="0" anchor="t">
            <a:normAutofit/>
          </a:bodyPr>
          <a:lstStyle/>
          <a:p>
            <a:pPr>
              <a:lnSpc>
                <a:spcPts val="955"/>
              </a:lnSpc>
              <a:spcAft>
                <a:spcPts val="920"/>
              </a:spcAft>
            </a:pPr>
            <a:r>
              <a:rPr lang="en-US" sz="818" b="1">
                <a:solidFill>
                  <a:srgbClr val="7F8694"/>
                </a:solidFill>
                <a:latin typeface="Century Gothic" panose="02020603050405020304" pitchFamily="2"/>
              </a:rPr>
              <a:t>Winter </a:t>
            </a:r>
          </a:p>
        </p:txBody>
      </p:sp>
      <p:graphicFrame>
        <p:nvGraphicFramePr>
          <p:cNvPr id="7" name="Table 6"/>
          <p:cNvGraphicFramePr>
            <a:graphicFrameLocks noGrp="1"/>
          </p:cNvGraphicFramePr>
          <p:nvPr/>
        </p:nvGraphicFramePr>
        <p:xfrm>
          <a:off x="1094509" y="6209434"/>
          <a:ext cx="9992591" cy="362816"/>
        </p:xfrm>
        <a:graphic>
          <a:graphicData uri="http://schemas.openxmlformats.org/drawingml/2006/table">
            <a:tbl>
              <a:tblPr/>
              <a:tblGrid>
                <a:gridCol w="9336665">
                  <a:extLst>
                    <a:ext uri="{9D8B030D-6E8A-4147-A177-3AD203B41FA5}">
                      <a16:colId xmlns:a16="http://schemas.microsoft.com/office/drawing/2014/main" val="20000"/>
                    </a:ext>
                  </a:extLst>
                </a:gridCol>
                <a:gridCol w="655926">
                  <a:extLst>
                    <a:ext uri="{9D8B030D-6E8A-4147-A177-3AD203B41FA5}">
                      <a16:colId xmlns:a16="http://schemas.microsoft.com/office/drawing/2014/main" val="20001"/>
                    </a:ext>
                  </a:extLst>
                </a:gridCol>
              </a:tblGrid>
              <a:tr h="362816">
                <a:tc>
                  <a:txBody>
                    <a:bodyPr/>
                    <a:lstStyle/>
                    <a:p>
                      <a:pPr marL="0" marR="3569335" indent="0" algn="r">
                        <a:lnSpc>
                          <a:spcPts val="1500"/>
                        </a:lnSpc>
                        <a:spcBef>
                          <a:spcPts val="2025"/>
                        </a:spcBef>
                        <a:spcAft>
                          <a:spcPts val="700"/>
                        </a:spcAft>
                      </a:pPr>
                      <a:r>
                        <a:rPr lang="en-US" sz="700" spc="0">
                          <a:solidFill>
                            <a:srgbClr val="7F8694"/>
                          </a:solidFill>
                          <a:latin typeface="Tahoma" panose="02020603050405020304" pitchFamily="2"/>
                        </a:rPr>
                        <a:t>The Wesley Campus Plan: The Standard at Wesley</a:t>
                      </a:r>
                      <a:r>
                        <a:rPr lang="en-US" sz="700" spc="0">
                          <a:solidFill>
                            <a:srgbClr val="0D0B07"/>
                          </a:solidFill>
                          <a:latin typeface="Century Gothic" panose="02020603050405020304" pitchFamily="2"/>
                        </a:rPr>
                        <a:t> I </a:t>
                      </a:r>
                      <a:r>
                        <a:rPr lang="en-US" sz="700" spc="0">
                          <a:solidFill>
                            <a:srgbClr val="0D0B07"/>
                          </a:solidFill>
                          <a:latin typeface="Tahoma" panose="02020603050405020304" pitchFamily="2"/>
                        </a:rPr>
                        <a:t>02.11.2025 </a:t>
                      </a:r>
                    </a:p>
                  </a:txBody>
                  <a:tcPr marL="0" marR="0" marT="0" marB="0" anchor="b">
                    <a:lnL w="0" cmpd="sng">
                      <a:noFill/>
                      <a:prstDash val="solid"/>
                    </a:lnL>
                    <a:lnR w="0" cmpd="sng">
                      <a:noFill/>
                      <a:prstDash val="solid"/>
                    </a:lnR>
                    <a:lnT w="0" cmpd="sng">
                      <a:noFill/>
                      <a:prstDash val="solid"/>
                    </a:lnT>
                    <a:lnB w="0" cmpd="sng">
                      <a:noFill/>
                      <a:prstDash val="solid"/>
                    </a:lnB>
                  </a:tcPr>
                </a:tc>
                <a:tc>
                  <a:txBody>
                    <a:bodyPr/>
                    <a:lstStyle/>
                    <a:p>
                      <a:endParaRPr sz="1200"/>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cxnSp>
        <p:nvCxnSpPr>
          <p:cNvPr id="9" name="Straight Connector 8"/>
          <p:cNvCxnSpPr/>
          <p:nvPr/>
        </p:nvCxnSpPr>
        <p:spPr>
          <a:xfrm>
            <a:off x="1094509" y="428192"/>
            <a:ext cx="1849149" cy="0"/>
          </a:xfrm>
          <a:prstGeom prst="line">
            <a:avLst/>
          </a:prstGeom>
          <a:ln w="12065" cmpd="sng">
            <a:solidFill>
              <a:srgbClr val="D3401C"/>
            </a:solidFill>
          </a:ln>
        </p:spPr>
      </p:cxnSp>
      <p:cxnSp>
        <p:nvCxnSpPr>
          <p:cNvPr id="10" name="Straight Connector 9"/>
          <p:cNvCxnSpPr/>
          <p:nvPr/>
        </p:nvCxnSpPr>
        <p:spPr>
          <a:xfrm>
            <a:off x="1094509" y="6562725"/>
            <a:ext cx="9993024" cy="0"/>
          </a:xfrm>
          <a:prstGeom prst="line">
            <a:avLst/>
          </a:prstGeom>
          <a:ln w="24130" cmpd="sng">
            <a:solidFill>
              <a:srgbClr val="C7192C"/>
            </a:solidFill>
          </a:ln>
        </p:spPr>
      </p:cxnSp>
      <p:sp>
        <p:nvSpPr>
          <p:cNvPr id="11" name="Slide Number Placeholder 3">
            <a:extLst>
              <a:ext uri="{FF2B5EF4-FFF2-40B4-BE49-F238E27FC236}">
                <a16:creationId xmlns:a16="http://schemas.microsoft.com/office/drawing/2014/main" id="{B8099B4B-0A3C-2C6F-823B-FA38D9FA82F1}"/>
              </a:ext>
            </a:extLst>
          </p:cNvPr>
          <p:cNvSpPr txBox="1">
            <a:spLocks/>
          </p:cNvSpPr>
          <p:nvPr/>
        </p:nvSpPr>
        <p:spPr>
          <a:xfrm>
            <a:off x="8610600" y="6356350"/>
            <a:ext cx="287943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12</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095808" y="581891"/>
            <a:ext cx="9989993" cy="5197619"/>
          </a:xfrm>
          <a:prstGeom prst="rect">
            <a:avLst/>
          </a:prstGeom>
        </p:spPr>
      </p:pic>
      <p:pic>
        <p:nvPicPr>
          <p:cNvPr id="7" name="Picture 6"/>
          <p:cNvPicPr/>
          <p:nvPr/>
        </p:nvPicPr>
        <p:blipFill>
          <a:blip r:embed="rId3"/>
          <a:stretch>
            <a:fillRect/>
          </a:stretch>
        </p:blipFill>
        <p:spPr>
          <a:xfrm>
            <a:off x="10431174" y="6209434"/>
            <a:ext cx="637742" cy="332509"/>
          </a:xfrm>
          <a:prstGeom prst="rect">
            <a:avLst/>
          </a:prstGeom>
        </p:spPr>
      </p:pic>
      <p:sp>
        <p:nvSpPr>
          <p:cNvPr id="2" name="Text Placeholder 1"/>
          <p:cNvSpPr>
            <a:spLocks noGrp="1"/>
          </p:cNvSpPr>
          <p:nvPr>
            <p:ph type="body" idx="10"/>
          </p:nvPr>
        </p:nvSpPr>
        <p:spPr>
          <a:xfrm>
            <a:off x="1094509" y="294409"/>
            <a:ext cx="9992591" cy="287482"/>
          </a:xfrm>
          <a:prstGeom prst="rect">
            <a:avLst/>
          </a:prstGeom>
          <a:noFill/>
          <a:ln w="0" cmpd="sng">
            <a:noFill/>
            <a:prstDash val="solid"/>
          </a:ln>
        </p:spPr>
        <p:txBody>
          <a:bodyPr vert="horz" lIns="0" tIns="0" rIns="0" bIns="0" rtlCol="0" anchor="t">
            <a:normAutofit/>
          </a:bodyPr>
          <a:lstStyle/>
          <a:p>
            <a:r>
              <a:rPr lang="en-US" sz="818" b="1" u="sng">
                <a:solidFill>
                  <a:srgbClr val="808A92"/>
                </a:solidFill>
                <a:latin typeface="Century Gothic" panose="02020603050405020304" pitchFamily="2"/>
              </a:rPr>
              <a:t>View from University Ave NW </a:t>
            </a:r>
            <a:br/>
            <a:r>
              <a:rPr lang="en-US" sz="818" b="1">
                <a:solidFill>
                  <a:srgbClr val="808A92"/>
                </a:solidFill>
                <a:latin typeface="Century Gothic" panose="02020603050405020304" pitchFamily="2"/>
              </a:rPr>
              <a:t>Summer </a:t>
            </a:r>
          </a:p>
        </p:txBody>
      </p:sp>
      <p:graphicFrame>
        <p:nvGraphicFramePr>
          <p:cNvPr id="6" name="Table 5"/>
          <p:cNvGraphicFramePr>
            <a:graphicFrameLocks noGrp="1"/>
          </p:cNvGraphicFramePr>
          <p:nvPr/>
        </p:nvGraphicFramePr>
        <p:xfrm>
          <a:off x="1094509" y="6209434"/>
          <a:ext cx="9992591" cy="362816"/>
        </p:xfrm>
        <a:graphic>
          <a:graphicData uri="http://schemas.openxmlformats.org/drawingml/2006/table">
            <a:tbl>
              <a:tblPr/>
              <a:tblGrid>
                <a:gridCol w="9336665">
                  <a:extLst>
                    <a:ext uri="{9D8B030D-6E8A-4147-A177-3AD203B41FA5}">
                      <a16:colId xmlns:a16="http://schemas.microsoft.com/office/drawing/2014/main" val="20000"/>
                    </a:ext>
                  </a:extLst>
                </a:gridCol>
                <a:gridCol w="655926">
                  <a:extLst>
                    <a:ext uri="{9D8B030D-6E8A-4147-A177-3AD203B41FA5}">
                      <a16:colId xmlns:a16="http://schemas.microsoft.com/office/drawing/2014/main" val="20001"/>
                    </a:ext>
                  </a:extLst>
                </a:gridCol>
              </a:tblGrid>
              <a:tr h="362816">
                <a:tc>
                  <a:txBody>
                    <a:bodyPr/>
                    <a:lstStyle/>
                    <a:p>
                      <a:pPr marL="0" marR="3569335" indent="0" algn="r">
                        <a:lnSpc>
                          <a:spcPts val="1500"/>
                        </a:lnSpc>
                        <a:spcBef>
                          <a:spcPts val="2025"/>
                        </a:spcBef>
                        <a:spcAft>
                          <a:spcPts val="700"/>
                        </a:spcAft>
                      </a:pPr>
                      <a:r>
                        <a:rPr lang="en-US" sz="700" spc="0">
                          <a:solidFill>
                            <a:srgbClr val="808A92"/>
                          </a:solidFill>
                          <a:latin typeface="Tahoma" panose="02020603050405020304" pitchFamily="2"/>
                        </a:rPr>
                        <a:t>The Wesley Campus Plan: The Standard at Wesley</a:t>
                      </a:r>
                      <a:r>
                        <a:rPr lang="en-US" sz="700" spc="0">
                          <a:solidFill>
                            <a:srgbClr val="070B05"/>
                          </a:solidFill>
                          <a:latin typeface="Century Gothic" panose="02020603050405020304" pitchFamily="2"/>
                        </a:rPr>
                        <a:t> I </a:t>
                      </a:r>
                      <a:r>
                        <a:rPr lang="en-US" sz="700" spc="0">
                          <a:solidFill>
                            <a:srgbClr val="070B05"/>
                          </a:solidFill>
                          <a:latin typeface="Tahoma" panose="02020603050405020304" pitchFamily="2"/>
                        </a:rPr>
                        <a:t>02.11.2025 </a:t>
                      </a:r>
                    </a:p>
                  </a:txBody>
                  <a:tcPr marL="0" marR="0" marT="0" marB="0" anchor="b">
                    <a:lnL w="0" cmpd="sng">
                      <a:noFill/>
                      <a:prstDash val="solid"/>
                    </a:lnL>
                    <a:lnR w="0" cmpd="sng">
                      <a:noFill/>
                      <a:prstDash val="solid"/>
                    </a:lnR>
                    <a:lnT w="0" cmpd="sng">
                      <a:noFill/>
                      <a:prstDash val="solid"/>
                    </a:lnT>
                    <a:lnB w="0" cmpd="sng">
                      <a:noFill/>
                      <a:prstDash val="solid"/>
                    </a:lnB>
                  </a:tcPr>
                </a:tc>
                <a:tc>
                  <a:txBody>
                    <a:bodyPr/>
                    <a:lstStyle/>
                    <a:p>
                      <a:endParaRPr sz="1200"/>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cxnSp>
        <p:nvCxnSpPr>
          <p:cNvPr id="8" name="Straight Connector 7"/>
          <p:cNvCxnSpPr/>
          <p:nvPr/>
        </p:nvCxnSpPr>
        <p:spPr>
          <a:xfrm>
            <a:off x="1094509" y="6562725"/>
            <a:ext cx="9993024" cy="0"/>
          </a:xfrm>
          <a:prstGeom prst="line">
            <a:avLst/>
          </a:prstGeom>
          <a:ln w="24130" cmpd="sng">
            <a:solidFill>
              <a:srgbClr val="C7192C"/>
            </a:solidFill>
          </a:ln>
        </p:spPr>
      </p:cxnSp>
      <p:sp>
        <p:nvSpPr>
          <p:cNvPr id="5" name="Slide Number Placeholder 3">
            <a:extLst>
              <a:ext uri="{FF2B5EF4-FFF2-40B4-BE49-F238E27FC236}">
                <a16:creationId xmlns:a16="http://schemas.microsoft.com/office/drawing/2014/main" id="{D8E03DB8-B268-D1B4-F26E-B4BA1517AFEF}"/>
              </a:ext>
            </a:extLst>
          </p:cNvPr>
          <p:cNvSpPr txBox="1">
            <a:spLocks/>
          </p:cNvSpPr>
          <p:nvPr/>
        </p:nvSpPr>
        <p:spPr>
          <a:xfrm>
            <a:off x="8610600" y="6356350"/>
            <a:ext cx="287943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13</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796637" y="0"/>
            <a:ext cx="10598727" cy="6858000"/>
          </a:xfrm>
          <a:prstGeom prst="rect">
            <a:avLst/>
          </a:prstGeom>
        </p:spPr>
      </p:pic>
      <p:sp>
        <p:nvSpPr>
          <p:cNvPr id="4" name="Text Placeholder 3"/>
          <p:cNvSpPr>
            <a:spLocks noGrp="1"/>
          </p:cNvSpPr>
          <p:nvPr>
            <p:ph type="body" idx="10"/>
          </p:nvPr>
        </p:nvSpPr>
        <p:spPr>
          <a:xfrm>
            <a:off x="1110529" y="296141"/>
            <a:ext cx="1541751" cy="266267"/>
          </a:xfrm>
          <a:prstGeom prst="rect">
            <a:avLst/>
          </a:prstGeom>
          <a:noFill/>
          <a:ln w="0" cmpd="sng">
            <a:noFill/>
            <a:prstDash val="solid"/>
          </a:ln>
        </p:spPr>
        <p:txBody>
          <a:bodyPr vert="horz" lIns="0" tIns="0" rIns="0" bIns="0" rtlCol="0" anchor="t">
            <a:normAutofit/>
          </a:bodyPr>
          <a:lstStyle/>
          <a:p>
            <a:r>
              <a:rPr lang="en-US" sz="818" b="1" u="sng">
                <a:solidFill>
                  <a:srgbClr val="7F8694"/>
                </a:solidFill>
                <a:latin typeface="Century Gothic" panose="02020603050405020304" pitchFamily="2"/>
              </a:rPr>
              <a:t>View from University Ave NW </a:t>
            </a:r>
            <a:r>
              <a:rPr lang="en-US" sz="818" b="1">
                <a:solidFill>
                  <a:srgbClr val="7F8694"/>
                </a:solidFill>
                <a:latin typeface="Century Gothic" panose="02020603050405020304" pitchFamily="2"/>
              </a:rPr>
              <a:t>Winter </a:t>
            </a:r>
          </a:p>
        </p:txBody>
      </p:sp>
      <p:sp>
        <p:nvSpPr>
          <p:cNvPr id="5" name="Text Placeholder 4"/>
          <p:cNvSpPr>
            <a:spLocks noGrp="1"/>
          </p:cNvSpPr>
          <p:nvPr>
            <p:ph type="body" idx="10"/>
          </p:nvPr>
        </p:nvSpPr>
        <p:spPr>
          <a:xfrm>
            <a:off x="5033962" y="6382183"/>
            <a:ext cx="2965739" cy="146339"/>
          </a:xfrm>
          <a:prstGeom prst="rect">
            <a:avLst/>
          </a:prstGeom>
          <a:noFill/>
          <a:ln w="0" cmpd="sng">
            <a:noFill/>
            <a:prstDash val="solid"/>
          </a:ln>
        </p:spPr>
        <p:txBody>
          <a:bodyPr vert="horz" lIns="0" tIns="2598" rIns="0" bIns="0" rtlCol="0" anchor="t">
            <a:normAutofit/>
          </a:bodyPr>
          <a:lstStyle/>
          <a:p>
            <a:pPr>
              <a:spcAft>
                <a:spcPts val="133"/>
              </a:spcAft>
            </a:pPr>
            <a:r>
              <a:rPr lang="en-US" sz="750" spc="27">
                <a:solidFill>
                  <a:srgbClr val="7F8694"/>
                </a:solidFill>
                <a:latin typeface="Tahoma" panose="02020603050405020304" pitchFamily="2"/>
              </a:rPr>
              <a:t>The Wesley Campus Plan: The Standard at Wesley</a:t>
            </a:r>
            <a:r>
              <a:rPr lang="en-US" sz="750" spc="27">
                <a:solidFill>
                  <a:srgbClr val="090A0C"/>
                </a:solidFill>
                <a:latin typeface="Century Gothic" panose="02020603050405020304" pitchFamily="2"/>
              </a:rPr>
              <a:t> I </a:t>
            </a:r>
            <a:r>
              <a:rPr lang="en-US" sz="750" spc="27">
                <a:solidFill>
                  <a:srgbClr val="090A0C"/>
                </a:solidFill>
                <a:latin typeface="Tahoma" panose="02020603050405020304" pitchFamily="2"/>
              </a:rPr>
              <a:t>02.11.2025 </a:t>
            </a:r>
          </a:p>
        </p:txBody>
      </p:sp>
      <p:sp>
        <p:nvSpPr>
          <p:cNvPr id="6" name="Slide Number Placeholder 3">
            <a:extLst>
              <a:ext uri="{FF2B5EF4-FFF2-40B4-BE49-F238E27FC236}">
                <a16:creationId xmlns:a16="http://schemas.microsoft.com/office/drawing/2014/main" id="{E0EA7D62-8C43-C270-6126-9A8D1D7463C9}"/>
              </a:ext>
            </a:extLst>
          </p:cNvPr>
          <p:cNvSpPr txBox="1">
            <a:spLocks/>
          </p:cNvSpPr>
          <p:nvPr/>
        </p:nvSpPr>
        <p:spPr>
          <a:xfrm>
            <a:off x="8610600" y="6356350"/>
            <a:ext cx="287943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14</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796637" y="0"/>
            <a:ext cx="10598727" cy="6858000"/>
          </a:xfrm>
          <a:prstGeom prst="rect">
            <a:avLst/>
          </a:prstGeom>
        </p:spPr>
      </p:pic>
      <p:sp>
        <p:nvSpPr>
          <p:cNvPr id="4" name="Text Placeholder 3"/>
          <p:cNvSpPr>
            <a:spLocks noGrp="1"/>
          </p:cNvSpPr>
          <p:nvPr>
            <p:ph type="body" idx="10"/>
          </p:nvPr>
        </p:nvSpPr>
        <p:spPr>
          <a:xfrm>
            <a:off x="1110529" y="296141"/>
            <a:ext cx="1541751" cy="266267"/>
          </a:xfrm>
          <a:prstGeom prst="rect">
            <a:avLst/>
          </a:prstGeom>
          <a:noFill/>
          <a:ln w="0" cmpd="sng">
            <a:noFill/>
            <a:prstDash val="solid"/>
          </a:ln>
        </p:spPr>
        <p:txBody>
          <a:bodyPr vert="horz" lIns="0" tIns="0" rIns="0" bIns="0" rtlCol="0" anchor="t">
            <a:normAutofit/>
          </a:bodyPr>
          <a:lstStyle/>
          <a:p>
            <a:r>
              <a:rPr lang="en-US" sz="818" b="1" u="sng">
                <a:solidFill>
                  <a:srgbClr val="7E8799"/>
                </a:solidFill>
                <a:latin typeface="Century Gothic" panose="02020603050405020304" pitchFamily="2"/>
              </a:rPr>
              <a:t>View from University Ave NW </a:t>
            </a:r>
            <a:r>
              <a:rPr lang="en-US" sz="818" b="1">
                <a:solidFill>
                  <a:srgbClr val="7E8799"/>
                </a:solidFill>
                <a:latin typeface="Century Gothic" panose="02020603050405020304" pitchFamily="2"/>
              </a:rPr>
              <a:t>Winter </a:t>
            </a:r>
          </a:p>
        </p:txBody>
      </p:sp>
      <p:sp>
        <p:nvSpPr>
          <p:cNvPr id="5" name="Text Placeholder 4"/>
          <p:cNvSpPr>
            <a:spLocks noGrp="1"/>
          </p:cNvSpPr>
          <p:nvPr>
            <p:ph type="body" idx="10"/>
          </p:nvPr>
        </p:nvSpPr>
        <p:spPr>
          <a:xfrm>
            <a:off x="5033962" y="6382183"/>
            <a:ext cx="2965739" cy="146339"/>
          </a:xfrm>
          <a:prstGeom prst="rect">
            <a:avLst/>
          </a:prstGeom>
          <a:noFill/>
          <a:ln w="0" cmpd="sng">
            <a:noFill/>
            <a:prstDash val="solid"/>
          </a:ln>
        </p:spPr>
        <p:txBody>
          <a:bodyPr vert="horz" lIns="0" tIns="2598" rIns="0" bIns="0" rtlCol="0" anchor="t">
            <a:normAutofit/>
          </a:bodyPr>
          <a:lstStyle/>
          <a:p>
            <a:pPr>
              <a:spcAft>
                <a:spcPts val="133"/>
              </a:spcAft>
            </a:pPr>
            <a:r>
              <a:rPr lang="en-US" sz="750" spc="27">
                <a:solidFill>
                  <a:srgbClr val="7E8799"/>
                </a:solidFill>
                <a:latin typeface="Tahoma" panose="02020603050405020304" pitchFamily="2"/>
              </a:rPr>
              <a:t>The Wesley Campus Plan: The Standard at Wesley</a:t>
            </a:r>
            <a:r>
              <a:rPr lang="en-US" sz="750" spc="27">
                <a:solidFill>
                  <a:srgbClr val="080B0E"/>
                </a:solidFill>
                <a:latin typeface="Century Gothic" panose="02020603050405020304" pitchFamily="2"/>
              </a:rPr>
              <a:t> I </a:t>
            </a:r>
            <a:r>
              <a:rPr lang="en-US" sz="750" spc="27">
                <a:solidFill>
                  <a:srgbClr val="080B0E"/>
                </a:solidFill>
                <a:latin typeface="Tahoma" panose="02020603050405020304" pitchFamily="2"/>
              </a:rPr>
              <a:t>02.11.2025 </a:t>
            </a:r>
          </a:p>
        </p:txBody>
      </p:sp>
      <p:sp>
        <p:nvSpPr>
          <p:cNvPr id="6" name="Slide Number Placeholder 3">
            <a:extLst>
              <a:ext uri="{FF2B5EF4-FFF2-40B4-BE49-F238E27FC236}">
                <a16:creationId xmlns:a16="http://schemas.microsoft.com/office/drawing/2014/main" id="{D966178A-657D-B8E8-03FF-8F6CD9E50CE6}"/>
              </a:ext>
            </a:extLst>
          </p:cNvPr>
          <p:cNvSpPr txBox="1">
            <a:spLocks/>
          </p:cNvSpPr>
          <p:nvPr/>
        </p:nvSpPr>
        <p:spPr>
          <a:xfrm>
            <a:off x="8610600" y="6356350"/>
            <a:ext cx="287943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15</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095808" y="581891"/>
            <a:ext cx="9989993" cy="5180734"/>
          </a:xfrm>
          <a:prstGeom prst="rect">
            <a:avLst/>
          </a:prstGeom>
        </p:spPr>
      </p:pic>
      <p:pic>
        <p:nvPicPr>
          <p:cNvPr id="7" name="Picture 6"/>
          <p:cNvPicPr/>
          <p:nvPr/>
        </p:nvPicPr>
        <p:blipFill>
          <a:blip r:embed="rId3"/>
          <a:stretch>
            <a:fillRect/>
          </a:stretch>
        </p:blipFill>
        <p:spPr>
          <a:xfrm>
            <a:off x="10431174" y="6209434"/>
            <a:ext cx="637742" cy="332509"/>
          </a:xfrm>
          <a:prstGeom prst="rect">
            <a:avLst/>
          </a:prstGeom>
        </p:spPr>
      </p:pic>
      <p:sp>
        <p:nvSpPr>
          <p:cNvPr id="2" name="Text Placeholder 1"/>
          <p:cNvSpPr>
            <a:spLocks noGrp="1"/>
          </p:cNvSpPr>
          <p:nvPr>
            <p:ph type="body" idx="10"/>
          </p:nvPr>
        </p:nvSpPr>
        <p:spPr>
          <a:xfrm>
            <a:off x="1095808" y="294409"/>
            <a:ext cx="9992591" cy="287482"/>
          </a:xfrm>
          <a:prstGeom prst="rect">
            <a:avLst/>
          </a:prstGeom>
          <a:noFill/>
          <a:ln w="0" cmpd="sng">
            <a:noFill/>
            <a:prstDash val="solid"/>
          </a:ln>
        </p:spPr>
        <p:txBody>
          <a:bodyPr vert="horz" lIns="0" tIns="0" rIns="0" bIns="0" rtlCol="0" anchor="t">
            <a:normAutofit/>
          </a:bodyPr>
          <a:lstStyle/>
          <a:p>
            <a:r>
              <a:rPr lang="en-US" sz="818" b="1" u="sng">
                <a:solidFill>
                  <a:srgbClr val="82888D"/>
                </a:solidFill>
                <a:latin typeface="Century Gothic" panose="02020603050405020304" pitchFamily="2"/>
              </a:rPr>
              <a:t>View from Wesley Circle NW  </a:t>
            </a:r>
            <a:br/>
            <a:r>
              <a:rPr lang="en-US" sz="818" b="1">
                <a:solidFill>
                  <a:srgbClr val="82888D"/>
                </a:solidFill>
                <a:latin typeface="Century Gothic" panose="02020603050405020304" pitchFamily="2"/>
              </a:rPr>
              <a:t>Summer </a:t>
            </a:r>
          </a:p>
        </p:txBody>
      </p:sp>
      <p:graphicFrame>
        <p:nvGraphicFramePr>
          <p:cNvPr id="6" name="Table 5"/>
          <p:cNvGraphicFramePr>
            <a:graphicFrameLocks noGrp="1"/>
          </p:cNvGraphicFramePr>
          <p:nvPr/>
        </p:nvGraphicFramePr>
        <p:xfrm>
          <a:off x="1095808" y="6209434"/>
          <a:ext cx="9992591" cy="362816"/>
        </p:xfrm>
        <a:graphic>
          <a:graphicData uri="http://schemas.openxmlformats.org/drawingml/2006/table">
            <a:tbl>
              <a:tblPr/>
              <a:tblGrid>
                <a:gridCol w="9335366">
                  <a:extLst>
                    <a:ext uri="{9D8B030D-6E8A-4147-A177-3AD203B41FA5}">
                      <a16:colId xmlns:a16="http://schemas.microsoft.com/office/drawing/2014/main" val="20000"/>
                    </a:ext>
                  </a:extLst>
                </a:gridCol>
                <a:gridCol w="657225">
                  <a:extLst>
                    <a:ext uri="{9D8B030D-6E8A-4147-A177-3AD203B41FA5}">
                      <a16:colId xmlns:a16="http://schemas.microsoft.com/office/drawing/2014/main" val="20001"/>
                    </a:ext>
                  </a:extLst>
                </a:gridCol>
              </a:tblGrid>
              <a:tr h="362816">
                <a:tc>
                  <a:txBody>
                    <a:bodyPr/>
                    <a:lstStyle/>
                    <a:p>
                      <a:pPr marL="0" marR="3569335" indent="0" algn="r">
                        <a:lnSpc>
                          <a:spcPts val="1500"/>
                        </a:lnSpc>
                        <a:spcBef>
                          <a:spcPts val="2025"/>
                        </a:spcBef>
                        <a:spcAft>
                          <a:spcPts val="700"/>
                        </a:spcAft>
                      </a:pPr>
                      <a:r>
                        <a:rPr lang="en-US" sz="700" spc="0">
                          <a:solidFill>
                            <a:srgbClr val="82888D"/>
                          </a:solidFill>
                          <a:latin typeface="Tahoma" panose="02020603050405020304" pitchFamily="2"/>
                        </a:rPr>
                        <a:t>The Wesley Campus Plan: The Standard at Wesley</a:t>
                      </a:r>
                      <a:r>
                        <a:rPr lang="en-US" sz="700" spc="0">
                          <a:solidFill>
                            <a:srgbClr val="060B06"/>
                          </a:solidFill>
                          <a:latin typeface="Century Gothic" panose="02020603050405020304" pitchFamily="2"/>
                        </a:rPr>
                        <a:t> I </a:t>
                      </a:r>
                      <a:r>
                        <a:rPr lang="en-US" sz="700" spc="0">
                          <a:solidFill>
                            <a:srgbClr val="060B06"/>
                          </a:solidFill>
                          <a:latin typeface="Tahoma" panose="02020603050405020304" pitchFamily="2"/>
                        </a:rPr>
                        <a:t>02.11.2025 </a:t>
                      </a:r>
                    </a:p>
                  </a:txBody>
                  <a:tcPr marL="0" marR="0" marT="0" marB="0" anchor="b">
                    <a:lnL w="0" cmpd="sng">
                      <a:noFill/>
                      <a:prstDash val="solid"/>
                    </a:lnL>
                    <a:lnR w="0" cmpd="sng">
                      <a:noFill/>
                      <a:prstDash val="solid"/>
                    </a:lnR>
                    <a:lnT w="0" cmpd="sng">
                      <a:noFill/>
                      <a:prstDash val="solid"/>
                    </a:lnT>
                    <a:lnB w="0" cmpd="sng">
                      <a:noFill/>
                      <a:prstDash val="solid"/>
                    </a:lnB>
                  </a:tcPr>
                </a:tc>
                <a:tc>
                  <a:txBody>
                    <a:bodyPr/>
                    <a:lstStyle/>
                    <a:p>
                      <a:endParaRPr sz="1200"/>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cxnSp>
        <p:nvCxnSpPr>
          <p:cNvPr id="8" name="Straight Connector 7"/>
          <p:cNvCxnSpPr/>
          <p:nvPr/>
        </p:nvCxnSpPr>
        <p:spPr>
          <a:xfrm>
            <a:off x="1095808" y="6562725"/>
            <a:ext cx="9993024" cy="0"/>
          </a:xfrm>
          <a:prstGeom prst="line">
            <a:avLst/>
          </a:prstGeom>
          <a:ln w="24130" cmpd="sng">
            <a:solidFill>
              <a:srgbClr val="C7192C"/>
            </a:solidFill>
          </a:ln>
        </p:spPr>
      </p:cxnSp>
      <p:sp>
        <p:nvSpPr>
          <p:cNvPr id="5" name="Slide Number Placeholder 3">
            <a:extLst>
              <a:ext uri="{FF2B5EF4-FFF2-40B4-BE49-F238E27FC236}">
                <a16:creationId xmlns:a16="http://schemas.microsoft.com/office/drawing/2014/main" id="{10760AFB-864B-DB9B-0718-96EB8B7DF670}"/>
              </a:ext>
            </a:extLst>
          </p:cNvPr>
          <p:cNvSpPr txBox="1">
            <a:spLocks/>
          </p:cNvSpPr>
          <p:nvPr/>
        </p:nvSpPr>
        <p:spPr>
          <a:xfrm>
            <a:off x="8610600" y="6356350"/>
            <a:ext cx="287943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16</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095808" y="665018"/>
            <a:ext cx="9989993" cy="5101936"/>
          </a:xfrm>
          <a:prstGeom prst="rect">
            <a:avLst/>
          </a:prstGeom>
        </p:spPr>
      </p:pic>
      <p:pic>
        <p:nvPicPr>
          <p:cNvPr id="7" name="Picture 6"/>
          <p:cNvPicPr/>
          <p:nvPr/>
        </p:nvPicPr>
        <p:blipFill>
          <a:blip r:embed="rId3"/>
          <a:stretch>
            <a:fillRect/>
          </a:stretch>
        </p:blipFill>
        <p:spPr>
          <a:xfrm>
            <a:off x="10431174" y="6209434"/>
            <a:ext cx="637742" cy="332509"/>
          </a:xfrm>
          <a:prstGeom prst="rect">
            <a:avLst/>
          </a:prstGeom>
        </p:spPr>
      </p:pic>
      <p:sp>
        <p:nvSpPr>
          <p:cNvPr id="2" name="Text Placeholder 1"/>
          <p:cNvSpPr>
            <a:spLocks noGrp="1"/>
          </p:cNvSpPr>
          <p:nvPr>
            <p:ph type="body" idx="10"/>
          </p:nvPr>
        </p:nvSpPr>
        <p:spPr>
          <a:xfrm>
            <a:off x="1094509" y="294409"/>
            <a:ext cx="9992591" cy="370609"/>
          </a:xfrm>
          <a:prstGeom prst="rect">
            <a:avLst/>
          </a:prstGeom>
          <a:noFill/>
          <a:ln w="0" cmpd="sng">
            <a:noFill/>
            <a:prstDash val="solid"/>
          </a:ln>
        </p:spPr>
        <p:txBody>
          <a:bodyPr vert="horz" lIns="0" tIns="0" rIns="0" bIns="0" rtlCol="0" anchor="t">
            <a:normAutofit/>
          </a:bodyPr>
          <a:lstStyle/>
          <a:p>
            <a:r>
              <a:rPr lang="en-US" sz="818" b="1" u="sng">
                <a:solidFill>
                  <a:srgbClr val="8B857C"/>
                </a:solidFill>
                <a:latin typeface="Century Gothic" panose="02020603050405020304" pitchFamily="2"/>
              </a:rPr>
              <a:t>View from Wesley Circle NW  </a:t>
            </a:r>
            <a:br/>
            <a:r>
              <a:rPr lang="en-US" sz="818" b="1">
                <a:solidFill>
                  <a:srgbClr val="8B857C"/>
                </a:solidFill>
                <a:latin typeface="Century Gothic" panose="02020603050405020304" pitchFamily="2"/>
              </a:rPr>
              <a:t>Winter </a:t>
            </a:r>
          </a:p>
        </p:txBody>
      </p:sp>
      <p:graphicFrame>
        <p:nvGraphicFramePr>
          <p:cNvPr id="6" name="Table 5"/>
          <p:cNvGraphicFramePr>
            <a:graphicFrameLocks noGrp="1"/>
          </p:cNvGraphicFramePr>
          <p:nvPr/>
        </p:nvGraphicFramePr>
        <p:xfrm>
          <a:off x="1094509" y="6209434"/>
          <a:ext cx="9992591" cy="362816"/>
        </p:xfrm>
        <a:graphic>
          <a:graphicData uri="http://schemas.openxmlformats.org/drawingml/2006/table">
            <a:tbl>
              <a:tblPr/>
              <a:tblGrid>
                <a:gridCol w="9336665">
                  <a:extLst>
                    <a:ext uri="{9D8B030D-6E8A-4147-A177-3AD203B41FA5}">
                      <a16:colId xmlns:a16="http://schemas.microsoft.com/office/drawing/2014/main" val="20000"/>
                    </a:ext>
                  </a:extLst>
                </a:gridCol>
                <a:gridCol w="655926">
                  <a:extLst>
                    <a:ext uri="{9D8B030D-6E8A-4147-A177-3AD203B41FA5}">
                      <a16:colId xmlns:a16="http://schemas.microsoft.com/office/drawing/2014/main" val="20001"/>
                    </a:ext>
                  </a:extLst>
                </a:gridCol>
              </a:tblGrid>
              <a:tr h="362816">
                <a:tc>
                  <a:txBody>
                    <a:bodyPr/>
                    <a:lstStyle/>
                    <a:p>
                      <a:pPr marL="0" marR="3569335" indent="0" algn="r">
                        <a:lnSpc>
                          <a:spcPts val="1500"/>
                        </a:lnSpc>
                        <a:spcBef>
                          <a:spcPts val="2025"/>
                        </a:spcBef>
                        <a:spcAft>
                          <a:spcPts val="700"/>
                        </a:spcAft>
                      </a:pPr>
                      <a:r>
                        <a:rPr lang="en-US" sz="700" spc="0">
                          <a:solidFill>
                            <a:srgbClr val="8B857C"/>
                          </a:solidFill>
                          <a:latin typeface="Tahoma" panose="02020603050405020304" pitchFamily="2"/>
                        </a:rPr>
                        <a:t>The Wesley Campus Plan: The Standard at Wesley</a:t>
                      </a:r>
                      <a:r>
                        <a:rPr lang="en-US" sz="700" spc="0">
                          <a:solidFill>
                            <a:srgbClr val="0A0A09"/>
                          </a:solidFill>
                          <a:latin typeface="Century Gothic" panose="02020603050405020304" pitchFamily="2"/>
                        </a:rPr>
                        <a:t> I </a:t>
                      </a:r>
                      <a:r>
                        <a:rPr lang="en-US" sz="700" spc="0">
                          <a:solidFill>
                            <a:srgbClr val="0A0A09"/>
                          </a:solidFill>
                          <a:latin typeface="Tahoma" panose="02020603050405020304" pitchFamily="2"/>
                        </a:rPr>
                        <a:t>02.11.2025 </a:t>
                      </a:r>
                    </a:p>
                  </a:txBody>
                  <a:tcPr marL="0" marR="0" marT="0" marB="0" anchor="b">
                    <a:lnL w="0" cmpd="sng">
                      <a:noFill/>
                      <a:prstDash val="solid"/>
                    </a:lnL>
                    <a:lnR w="0" cmpd="sng">
                      <a:noFill/>
                      <a:prstDash val="solid"/>
                    </a:lnR>
                    <a:lnT w="0" cmpd="sng">
                      <a:noFill/>
                      <a:prstDash val="solid"/>
                    </a:lnT>
                    <a:lnB w="0" cmpd="sng">
                      <a:noFill/>
                      <a:prstDash val="solid"/>
                    </a:lnB>
                  </a:tcPr>
                </a:tc>
                <a:tc>
                  <a:txBody>
                    <a:bodyPr/>
                    <a:lstStyle/>
                    <a:p>
                      <a:endParaRPr sz="1200"/>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cxnSp>
        <p:nvCxnSpPr>
          <p:cNvPr id="8" name="Straight Connector 7"/>
          <p:cNvCxnSpPr/>
          <p:nvPr/>
        </p:nvCxnSpPr>
        <p:spPr>
          <a:xfrm>
            <a:off x="1094509" y="6562725"/>
            <a:ext cx="9993024" cy="0"/>
          </a:xfrm>
          <a:prstGeom prst="line">
            <a:avLst/>
          </a:prstGeom>
          <a:ln w="24130" cmpd="sng">
            <a:solidFill>
              <a:srgbClr val="C7192C"/>
            </a:solidFill>
          </a:ln>
        </p:spPr>
      </p:cxnSp>
      <p:sp>
        <p:nvSpPr>
          <p:cNvPr id="5" name="Slide Number Placeholder 3">
            <a:extLst>
              <a:ext uri="{FF2B5EF4-FFF2-40B4-BE49-F238E27FC236}">
                <a16:creationId xmlns:a16="http://schemas.microsoft.com/office/drawing/2014/main" id="{16C9D8C7-0BE0-B9BF-CC5D-03F1655D0BF4}"/>
              </a:ext>
            </a:extLst>
          </p:cNvPr>
          <p:cNvSpPr txBox="1">
            <a:spLocks/>
          </p:cNvSpPr>
          <p:nvPr/>
        </p:nvSpPr>
        <p:spPr>
          <a:xfrm>
            <a:off x="8610600" y="6356350"/>
            <a:ext cx="287943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17</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434811" y="1494126"/>
            <a:ext cx="9648825" cy="1876858"/>
          </a:xfrm>
          <a:prstGeom prst="rect">
            <a:avLst/>
          </a:prstGeom>
        </p:spPr>
      </p:pic>
      <p:pic>
        <p:nvPicPr>
          <p:cNvPr id="6" name="Picture 5"/>
          <p:cNvPicPr/>
          <p:nvPr/>
        </p:nvPicPr>
        <p:blipFill>
          <a:blip r:embed="rId3"/>
          <a:stretch>
            <a:fillRect/>
          </a:stretch>
        </p:blipFill>
        <p:spPr>
          <a:xfrm>
            <a:off x="1434811" y="3985780"/>
            <a:ext cx="9648825" cy="1793731"/>
          </a:xfrm>
          <a:prstGeom prst="rect">
            <a:avLst/>
          </a:prstGeom>
        </p:spPr>
      </p:pic>
      <p:pic>
        <p:nvPicPr>
          <p:cNvPr id="9" name="Picture 8"/>
          <p:cNvPicPr/>
          <p:nvPr/>
        </p:nvPicPr>
        <p:blipFill>
          <a:blip r:embed="rId4"/>
          <a:stretch>
            <a:fillRect/>
          </a:stretch>
        </p:blipFill>
        <p:spPr>
          <a:xfrm>
            <a:off x="10431174" y="6209434"/>
            <a:ext cx="637742" cy="332509"/>
          </a:xfrm>
          <a:prstGeom prst="rect">
            <a:avLst/>
          </a:prstGeom>
        </p:spPr>
      </p:pic>
      <p:sp>
        <p:nvSpPr>
          <p:cNvPr id="2" name="Text Placeholder 1"/>
          <p:cNvSpPr>
            <a:spLocks noGrp="1"/>
          </p:cNvSpPr>
          <p:nvPr>
            <p:ph type="body" idx="10"/>
          </p:nvPr>
        </p:nvSpPr>
        <p:spPr>
          <a:xfrm>
            <a:off x="1101004" y="294409"/>
            <a:ext cx="1254269" cy="1199717"/>
          </a:xfrm>
          <a:prstGeom prst="rect">
            <a:avLst/>
          </a:prstGeom>
          <a:noFill/>
          <a:ln w="0" cmpd="sng">
            <a:noFill/>
            <a:prstDash val="solid"/>
          </a:ln>
        </p:spPr>
        <p:txBody>
          <a:bodyPr vert="horz" lIns="0" tIns="8226" rIns="0" bIns="0" rtlCol="0" anchor="t">
            <a:normAutofit/>
          </a:bodyPr>
          <a:lstStyle/>
          <a:p>
            <a:r>
              <a:rPr lang="en-US" sz="784" spc="41">
                <a:solidFill>
                  <a:srgbClr val="838487"/>
                </a:solidFill>
                <a:latin typeface="Century Gothic" panose="02020603050405020304" pitchFamily="2"/>
              </a:rPr>
              <a:t>BUILDING ELEVATIONS </a:t>
            </a:r>
          </a:p>
        </p:txBody>
      </p:sp>
      <p:graphicFrame>
        <p:nvGraphicFramePr>
          <p:cNvPr id="8" name="Table 7"/>
          <p:cNvGraphicFramePr>
            <a:graphicFrameLocks noGrp="1"/>
          </p:cNvGraphicFramePr>
          <p:nvPr/>
        </p:nvGraphicFramePr>
        <p:xfrm>
          <a:off x="1101004" y="6209434"/>
          <a:ext cx="9997353" cy="362816"/>
        </p:xfrm>
        <a:graphic>
          <a:graphicData uri="http://schemas.openxmlformats.org/drawingml/2006/table">
            <a:tbl>
              <a:tblPr/>
              <a:tblGrid>
                <a:gridCol w="9330170">
                  <a:extLst>
                    <a:ext uri="{9D8B030D-6E8A-4147-A177-3AD203B41FA5}">
                      <a16:colId xmlns:a16="http://schemas.microsoft.com/office/drawing/2014/main" val="20000"/>
                    </a:ext>
                  </a:extLst>
                </a:gridCol>
                <a:gridCol w="667183">
                  <a:extLst>
                    <a:ext uri="{9D8B030D-6E8A-4147-A177-3AD203B41FA5}">
                      <a16:colId xmlns:a16="http://schemas.microsoft.com/office/drawing/2014/main" val="20001"/>
                    </a:ext>
                  </a:extLst>
                </a:gridCol>
              </a:tblGrid>
              <a:tr h="362816">
                <a:tc>
                  <a:txBody>
                    <a:bodyPr/>
                    <a:lstStyle/>
                    <a:p>
                      <a:pPr marL="0" marR="3569335" indent="0" algn="r">
                        <a:lnSpc>
                          <a:spcPts val="1400"/>
                        </a:lnSpc>
                        <a:spcBef>
                          <a:spcPts val="2030"/>
                        </a:spcBef>
                        <a:spcAft>
                          <a:spcPts val="700"/>
                        </a:spcAft>
                      </a:pPr>
                      <a:r>
                        <a:rPr lang="en-US" sz="700" spc="0">
                          <a:solidFill>
                            <a:srgbClr val="838487"/>
                          </a:solidFill>
                          <a:latin typeface="Tahoma" panose="02020603050405020304" pitchFamily="2"/>
                        </a:rPr>
                        <a:t>The Wesley Campus Plan: The Standard at Wesley</a:t>
                      </a:r>
                      <a:r>
                        <a:rPr lang="en-US" sz="800" spc="0">
                          <a:solidFill>
                            <a:srgbClr val="000000"/>
                          </a:solidFill>
                          <a:latin typeface="Century Gothic" panose="02020603050405020304" pitchFamily="2"/>
                        </a:rPr>
                        <a:t> I </a:t>
                      </a:r>
                      <a:r>
                        <a:rPr lang="en-US" sz="700" spc="0">
                          <a:solidFill>
                            <a:srgbClr val="000000"/>
                          </a:solidFill>
                          <a:latin typeface="Tahoma" panose="02020603050405020304" pitchFamily="2"/>
                        </a:rPr>
                        <a:t>02.11.2025 </a:t>
                      </a:r>
                    </a:p>
                  </a:txBody>
                  <a:tcPr marL="0" marR="0" marT="0" marB="0" anchor="b">
                    <a:lnL w="0" cmpd="sng">
                      <a:noFill/>
                      <a:prstDash val="solid"/>
                    </a:lnL>
                    <a:lnR w="0" cmpd="sng">
                      <a:noFill/>
                      <a:prstDash val="solid"/>
                    </a:lnR>
                    <a:lnT w="0" cmpd="sng">
                      <a:noFill/>
                      <a:prstDash val="solid"/>
                    </a:lnT>
                    <a:lnB w="0" cmpd="sng">
                      <a:noFill/>
                      <a:prstDash val="solid"/>
                    </a:lnB>
                  </a:tcPr>
                </a:tc>
                <a:tc>
                  <a:txBody>
                    <a:bodyPr/>
                    <a:lstStyle/>
                    <a:p>
                      <a:endParaRPr sz="1200"/>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cxnSp>
        <p:nvCxnSpPr>
          <p:cNvPr id="10" name="Straight Connector 9"/>
          <p:cNvCxnSpPr/>
          <p:nvPr/>
        </p:nvCxnSpPr>
        <p:spPr>
          <a:xfrm>
            <a:off x="1101004" y="423863"/>
            <a:ext cx="1254702" cy="0"/>
          </a:xfrm>
          <a:prstGeom prst="line">
            <a:avLst/>
          </a:prstGeom>
          <a:ln w="12065" cmpd="sng">
            <a:solidFill>
              <a:srgbClr val="D3401C"/>
            </a:solidFill>
          </a:ln>
        </p:spPr>
      </p:cxnSp>
      <p:cxnSp>
        <p:nvCxnSpPr>
          <p:cNvPr id="11" name="Straight Connector 10"/>
          <p:cNvCxnSpPr/>
          <p:nvPr/>
        </p:nvCxnSpPr>
        <p:spPr>
          <a:xfrm>
            <a:off x="1101004" y="6562725"/>
            <a:ext cx="9997786" cy="0"/>
          </a:xfrm>
          <a:prstGeom prst="line">
            <a:avLst/>
          </a:prstGeom>
          <a:ln w="24130" cmpd="sng">
            <a:solidFill>
              <a:srgbClr val="C7192C"/>
            </a:solidFill>
          </a:ln>
        </p:spPr>
      </p:cxnSp>
      <p:sp>
        <p:nvSpPr>
          <p:cNvPr id="5" name="Slide Number Placeholder 3">
            <a:extLst>
              <a:ext uri="{FF2B5EF4-FFF2-40B4-BE49-F238E27FC236}">
                <a16:creationId xmlns:a16="http://schemas.microsoft.com/office/drawing/2014/main" id="{54A4F78D-B33A-F3AC-0CFC-66B49C10C965}"/>
              </a:ext>
            </a:extLst>
          </p:cNvPr>
          <p:cNvSpPr txBox="1">
            <a:spLocks/>
          </p:cNvSpPr>
          <p:nvPr/>
        </p:nvSpPr>
        <p:spPr>
          <a:xfrm>
            <a:off x="8610600" y="6356350"/>
            <a:ext cx="287943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18</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1108364" y="322118"/>
            <a:ext cx="9977438" cy="6249266"/>
          </a:xfrm>
          <a:prstGeom prst="rect">
            <a:avLst/>
          </a:prstGeom>
        </p:spPr>
      </p:pic>
      <p:sp>
        <p:nvSpPr>
          <p:cNvPr id="4" name="Text Placeholder 3"/>
          <p:cNvSpPr>
            <a:spLocks noGrp="1"/>
          </p:cNvSpPr>
          <p:nvPr>
            <p:ph type="body" idx="10"/>
          </p:nvPr>
        </p:nvSpPr>
        <p:spPr>
          <a:xfrm>
            <a:off x="1116590" y="296141"/>
            <a:ext cx="9912927" cy="127289"/>
          </a:xfrm>
          <a:prstGeom prst="rect">
            <a:avLst/>
          </a:prstGeom>
          <a:noFill/>
          <a:ln w="0" cmpd="sng">
            <a:noFill/>
            <a:prstDash val="solid"/>
          </a:ln>
        </p:spPr>
        <p:txBody>
          <a:bodyPr vert="horz" lIns="0" tIns="0" rIns="0" bIns="0" rtlCol="0" anchor="t">
            <a:normAutofit fontScale="62500" lnSpcReduction="20000"/>
          </a:bodyPr>
          <a:lstStyle/>
          <a:p>
            <a:pPr algn="l">
              <a:lnSpc>
                <a:spcPts val="477"/>
              </a:lnSpc>
            </a:pPr>
            <a:r>
              <a:rPr lang="en-US" sz="818" b="1" spc="-3">
                <a:solidFill>
                  <a:srgbClr val="888888"/>
                </a:solidFill>
                <a:latin typeface="Century Gothic" panose="02020603050405020304" pitchFamily="2"/>
              </a:rPr>
              <a:t>LEVEL P2 </a:t>
            </a:r>
            <a:r>
              <a:rPr lang="en-US" sz="273" spc="-3">
                <a:solidFill>
                  <a:srgbClr val="888888"/>
                </a:solidFill>
                <a:latin typeface="Arial" panose="02020603050405020304" pitchFamily="2"/>
              </a:rPr>
              <a:t>TURAL KEYNOTES </a:t>
            </a:r>
          </a:p>
          <a:p>
            <a:r>
              <a:rPr lang="en-US" sz="818" b="1">
                <a:solidFill>
                  <a:srgbClr val="888888"/>
                </a:solidFill>
                <a:latin typeface="Century Gothic" panose="02020603050405020304" pitchFamily="2"/>
              </a:rPr>
              <a:t>PREVIOUS PLAN </a:t>
            </a:r>
          </a:p>
        </p:txBody>
      </p:sp>
      <p:sp>
        <p:nvSpPr>
          <p:cNvPr id="5" name="Text Placeholder 4"/>
          <p:cNvSpPr>
            <a:spLocks noGrp="1"/>
          </p:cNvSpPr>
          <p:nvPr>
            <p:ph type="body" idx="10"/>
          </p:nvPr>
        </p:nvSpPr>
        <p:spPr>
          <a:xfrm>
            <a:off x="4239058" y="4679806"/>
            <a:ext cx="179243" cy="66675"/>
          </a:xfrm>
          <a:prstGeom prst="rect">
            <a:avLst/>
          </a:prstGeom>
          <a:noFill/>
          <a:ln w="0" cmpd="sng">
            <a:noFill/>
            <a:prstDash val="solid"/>
          </a:ln>
        </p:spPr>
        <p:txBody>
          <a:bodyPr vert="horz" lIns="0" tIns="0" rIns="0" bIns="0" rtlCol="0" anchor="t">
            <a:normAutofit fontScale="25000" lnSpcReduction="20000"/>
          </a:bodyPr>
          <a:lstStyle/>
          <a:p>
            <a:pPr algn="l">
              <a:lnSpc>
                <a:spcPts val="273"/>
              </a:lnSpc>
            </a:pPr>
            <a:r>
              <a:rPr lang="en-US" sz="205" spc="58">
                <a:solidFill>
                  <a:srgbClr val="000000"/>
                </a:solidFill>
                <a:latin typeface="Arial Narrow" panose="02020603050405020304" pitchFamily="2"/>
              </a:rPr>
              <a:t>GARAGE EXHAUST </a:t>
            </a:r>
          </a:p>
        </p:txBody>
      </p:sp>
      <p:sp>
        <p:nvSpPr>
          <p:cNvPr id="6" name="Text Placeholder 5"/>
          <p:cNvSpPr>
            <a:spLocks noGrp="1"/>
          </p:cNvSpPr>
          <p:nvPr>
            <p:ph type="body" idx="10"/>
          </p:nvPr>
        </p:nvSpPr>
        <p:spPr>
          <a:xfrm>
            <a:off x="4694093" y="2208934"/>
            <a:ext cx="324716" cy="39832"/>
          </a:xfrm>
          <a:prstGeom prst="rect">
            <a:avLst/>
          </a:prstGeom>
          <a:noFill/>
          <a:ln w="0" cmpd="sng">
            <a:noFill/>
            <a:prstDash val="solid"/>
          </a:ln>
        </p:spPr>
        <p:txBody>
          <a:bodyPr vert="horz" lIns="0" tIns="0" rIns="0" bIns="0" rtlCol="0" anchor="t">
            <a:normAutofit/>
          </a:bodyPr>
          <a:lstStyle/>
          <a:p>
            <a:pPr algn="l">
              <a:lnSpc>
                <a:spcPts val="273"/>
              </a:lnSpc>
            </a:pPr>
            <a:r>
              <a:rPr lang="en-US" sz="273">
                <a:solidFill>
                  <a:srgbClr val="000000"/>
                </a:solidFill>
                <a:latin typeface="Arial" panose="02020603050405020304" pitchFamily="2"/>
              </a:rPr>
              <a:t>UNEXCAVATED </a:t>
            </a:r>
          </a:p>
        </p:txBody>
      </p:sp>
      <p:sp>
        <p:nvSpPr>
          <p:cNvPr id="7" name="Text Placeholder 6"/>
          <p:cNvSpPr>
            <a:spLocks noGrp="1"/>
          </p:cNvSpPr>
          <p:nvPr>
            <p:ph type="body" idx="10"/>
          </p:nvPr>
        </p:nvSpPr>
        <p:spPr>
          <a:xfrm>
            <a:off x="5550044" y="2952750"/>
            <a:ext cx="162791" cy="50656"/>
          </a:xfrm>
          <a:prstGeom prst="rect">
            <a:avLst/>
          </a:prstGeom>
          <a:noFill/>
          <a:ln w="0" cmpd="sng">
            <a:noFill/>
            <a:prstDash val="solid"/>
          </a:ln>
        </p:spPr>
        <p:txBody>
          <a:bodyPr vert="horz" lIns="0" tIns="9092" rIns="0" bIns="0" rtlCol="0" anchor="t">
            <a:normAutofit/>
          </a:bodyPr>
          <a:lstStyle/>
          <a:p>
            <a:pPr algn="l">
              <a:lnSpc>
                <a:spcPts val="136"/>
              </a:lnSpc>
            </a:pPr>
            <a:r>
              <a:rPr lang="en-US" sz="205" b="1" spc="37">
                <a:solidFill>
                  <a:srgbClr val="000000"/>
                </a:solidFill>
                <a:latin typeface="Arial" panose="02020603050405020304" pitchFamily="2"/>
              </a:rPr>
              <a:t>PARKING </a:t>
            </a:r>
            <a:r>
              <a:rPr lang="en-US" sz="205" spc="37">
                <a:solidFill>
                  <a:srgbClr val="000000"/>
                </a:solidFill>
                <a:latin typeface="Arial" panose="02020603050405020304" pitchFamily="2"/>
              </a:rPr>
              <a:t>P-0050 </a:t>
            </a:r>
          </a:p>
        </p:txBody>
      </p:sp>
      <p:sp>
        <p:nvSpPr>
          <p:cNvPr id="8" name="Text Placeholder 7"/>
          <p:cNvSpPr>
            <a:spLocks noGrp="1"/>
          </p:cNvSpPr>
          <p:nvPr>
            <p:ph type="body" idx="10"/>
          </p:nvPr>
        </p:nvSpPr>
        <p:spPr>
          <a:xfrm>
            <a:off x="5924117" y="4652530"/>
            <a:ext cx="289647" cy="177511"/>
          </a:xfrm>
          <a:prstGeom prst="rect">
            <a:avLst/>
          </a:prstGeom>
          <a:noFill/>
          <a:ln w="0" cmpd="sng">
            <a:noFill/>
            <a:prstDash val="solid"/>
          </a:ln>
        </p:spPr>
        <p:txBody>
          <a:bodyPr vert="horz" lIns="0" tIns="9092" rIns="0" bIns="0" rtlCol="0" anchor="t">
            <a:normAutofit/>
          </a:bodyPr>
          <a:lstStyle/>
          <a:p>
            <a:pPr marL="155859" algn="l">
              <a:lnSpc>
                <a:spcPts val="136"/>
              </a:lnSpc>
            </a:pPr>
            <a:r>
              <a:rPr lang="en-US" sz="205" b="1" spc="34">
                <a:solidFill>
                  <a:srgbClr val="000000"/>
                </a:solidFill>
                <a:latin typeface="Arial" panose="02020603050405020304" pitchFamily="2"/>
              </a:rPr>
              <a:t>STAIR C </a:t>
            </a:r>
            <a:r>
              <a:rPr lang="en-US" sz="205" spc="34">
                <a:solidFill>
                  <a:srgbClr val="000000"/>
                </a:solidFill>
                <a:latin typeface="Arial" panose="02020603050405020304" pitchFamily="2"/>
              </a:rPr>
              <a:t>ST-03 </a:t>
            </a:r>
          </a:p>
          <a:p>
            <a:pPr algn="ctr">
              <a:lnSpc>
                <a:spcPts val="205"/>
              </a:lnSpc>
              <a:spcBef>
                <a:spcPts val="651"/>
              </a:spcBef>
            </a:pPr>
            <a:r>
              <a:rPr lang="en-US" sz="205" b="1" spc="-7">
                <a:solidFill>
                  <a:srgbClr val="000000"/>
                </a:solidFill>
                <a:latin typeface="Arial" panose="02020603050405020304" pitchFamily="2"/>
              </a:rPr>
              <a:t>ELEV LOBBY C </a:t>
            </a:r>
          </a:p>
          <a:p>
            <a:pPr algn="ctr">
              <a:lnSpc>
                <a:spcPts val="136"/>
              </a:lnSpc>
            </a:pPr>
            <a:r>
              <a:rPr lang="en-US" sz="205">
                <a:solidFill>
                  <a:srgbClr val="000000"/>
                </a:solidFill>
                <a:latin typeface="Arial" panose="02020603050405020304" pitchFamily="2"/>
              </a:rPr>
              <a:t>0014 </a:t>
            </a:r>
          </a:p>
        </p:txBody>
      </p:sp>
      <p:sp>
        <p:nvSpPr>
          <p:cNvPr id="9" name="Text Placeholder 8"/>
          <p:cNvSpPr>
            <a:spLocks noGrp="1"/>
          </p:cNvSpPr>
          <p:nvPr>
            <p:ph type="body" idx="10"/>
          </p:nvPr>
        </p:nvSpPr>
        <p:spPr>
          <a:xfrm>
            <a:off x="5990792" y="2427143"/>
            <a:ext cx="106507" cy="39832"/>
          </a:xfrm>
          <a:prstGeom prst="rect">
            <a:avLst/>
          </a:prstGeom>
          <a:noFill/>
          <a:ln w="0" cmpd="sng">
            <a:noFill/>
            <a:prstDash val="solid"/>
          </a:ln>
        </p:spPr>
        <p:txBody>
          <a:bodyPr vert="horz" lIns="0" tIns="0" rIns="0" bIns="0" rtlCol="0" anchor="t">
            <a:normAutofit/>
          </a:bodyPr>
          <a:lstStyle/>
          <a:p>
            <a:pPr algn="ctr">
              <a:lnSpc>
                <a:spcPts val="273"/>
              </a:lnSpc>
            </a:pPr>
            <a:r>
              <a:rPr lang="en-US" sz="273">
                <a:solidFill>
                  <a:srgbClr val="000000"/>
                </a:solidFill>
                <a:latin typeface="Arial" panose="02020603050405020304" pitchFamily="2"/>
              </a:rPr>
              <a:t>UP </a:t>
            </a:r>
          </a:p>
        </p:txBody>
      </p:sp>
      <p:sp>
        <p:nvSpPr>
          <p:cNvPr id="10" name="Text Placeholder 9"/>
          <p:cNvSpPr>
            <a:spLocks noGrp="1"/>
          </p:cNvSpPr>
          <p:nvPr>
            <p:ph type="body" idx="10"/>
          </p:nvPr>
        </p:nvSpPr>
        <p:spPr>
          <a:xfrm>
            <a:off x="7006937" y="2156547"/>
            <a:ext cx="212581" cy="48491"/>
          </a:xfrm>
          <a:prstGeom prst="rect">
            <a:avLst/>
          </a:prstGeom>
          <a:noFill/>
          <a:ln w="0" cmpd="sng">
            <a:noFill/>
            <a:prstDash val="solid"/>
          </a:ln>
        </p:spPr>
        <p:txBody>
          <a:bodyPr vert="horz" lIns="0" tIns="4330" rIns="0" bIns="0" rtlCol="0" anchor="t">
            <a:normAutofit/>
          </a:bodyPr>
          <a:lstStyle/>
          <a:p>
            <a:pPr algn="l">
              <a:lnSpc>
                <a:spcPts val="205"/>
              </a:lnSpc>
            </a:pPr>
            <a:r>
              <a:rPr lang="en-US" sz="205" b="1" spc="-7">
                <a:solidFill>
                  <a:srgbClr val="000000"/>
                </a:solidFill>
                <a:latin typeface="Arial" panose="02020603050405020304" pitchFamily="2"/>
              </a:rPr>
              <a:t>ELEV. LOBBY B </a:t>
            </a:r>
          </a:p>
          <a:p>
            <a:pPr marL="62344" algn="l">
              <a:lnSpc>
                <a:spcPts val="136"/>
              </a:lnSpc>
            </a:pPr>
            <a:r>
              <a:rPr lang="en-US" sz="205">
                <a:solidFill>
                  <a:srgbClr val="000000"/>
                </a:solidFill>
                <a:latin typeface="Arial" panose="02020603050405020304" pitchFamily="2"/>
              </a:rPr>
              <a:t>0012 </a:t>
            </a:r>
          </a:p>
        </p:txBody>
      </p:sp>
      <p:sp>
        <p:nvSpPr>
          <p:cNvPr id="11" name="Text Placeholder 10"/>
          <p:cNvSpPr>
            <a:spLocks noGrp="1"/>
          </p:cNvSpPr>
          <p:nvPr>
            <p:ph type="body" idx="10"/>
          </p:nvPr>
        </p:nvSpPr>
        <p:spPr>
          <a:xfrm>
            <a:off x="7364557" y="1651722"/>
            <a:ext cx="171017" cy="66675"/>
          </a:xfrm>
          <a:prstGeom prst="rect">
            <a:avLst/>
          </a:prstGeom>
          <a:noFill/>
          <a:ln w="0" cmpd="sng">
            <a:noFill/>
            <a:prstDash val="solid"/>
          </a:ln>
        </p:spPr>
        <p:txBody>
          <a:bodyPr vert="horz" lIns="0" tIns="0" rIns="0" bIns="0" rtlCol="0" anchor="t">
            <a:normAutofit fontScale="25000" lnSpcReduction="20000"/>
          </a:bodyPr>
          <a:lstStyle/>
          <a:p>
            <a:pPr algn="l">
              <a:lnSpc>
                <a:spcPts val="273"/>
              </a:lnSpc>
            </a:pPr>
            <a:r>
              <a:rPr lang="en-US" sz="205" spc="72">
                <a:solidFill>
                  <a:srgbClr val="000000"/>
                </a:solidFill>
                <a:latin typeface="Arial Narrow" panose="02020603050405020304" pitchFamily="2"/>
              </a:rPr>
              <a:t>GARAGE INTAKE </a:t>
            </a:r>
          </a:p>
        </p:txBody>
      </p:sp>
      <p:sp>
        <p:nvSpPr>
          <p:cNvPr id="12" name="Text Placeholder 11"/>
          <p:cNvSpPr>
            <a:spLocks noGrp="1"/>
          </p:cNvSpPr>
          <p:nvPr>
            <p:ph type="body" idx="10"/>
          </p:nvPr>
        </p:nvSpPr>
        <p:spPr>
          <a:xfrm>
            <a:off x="7422573" y="2360468"/>
            <a:ext cx="152400" cy="48491"/>
          </a:xfrm>
          <a:prstGeom prst="rect">
            <a:avLst/>
          </a:prstGeom>
          <a:noFill/>
          <a:ln w="0" cmpd="sng">
            <a:noFill/>
            <a:prstDash val="solid"/>
          </a:ln>
        </p:spPr>
        <p:txBody>
          <a:bodyPr vert="horz" lIns="0" tIns="11257" rIns="0" bIns="0" rtlCol="0" anchor="t">
            <a:normAutofit/>
          </a:bodyPr>
          <a:lstStyle/>
          <a:p>
            <a:pPr algn="l">
              <a:lnSpc>
                <a:spcPts val="136"/>
              </a:lnSpc>
            </a:pPr>
            <a:r>
              <a:rPr lang="en-US" sz="205" b="1" spc="37">
                <a:solidFill>
                  <a:srgbClr val="000000"/>
                </a:solidFill>
                <a:latin typeface="Arial" panose="02020603050405020304" pitchFamily="2"/>
              </a:rPr>
              <a:t>STAIR B </a:t>
            </a:r>
            <a:r>
              <a:rPr lang="en-US" sz="205" spc="37">
                <a:solidFill>
                  <a:srgbClr val="000000"/>
                </a:solidFill>
                <a:latin typeface="Arial" panose="02020603050405020304" pitchFamily="2"/>
              </a:rPr>
              <a:t>ST-002 </a:t>
            </a:r>
          </a:p>
        </p:txBody>
      </p:sp>
      <p:sp>
        <p:nvSpPr>
          <p:cNvPr id="13" name="Text Placeholder 12"/>
          <p:cNvSpPr>
            <a:spLocks noGrp="1"/>
          </p:cNvSpPr>
          <p:nvPr>
            <p:ph type="body" idx="10"/>
          </p:nvPr>
        </p:nvSpPr>
        <p:spPr>
          <a:xfrm>
            <a:off x="5033962" y="6378720"/>
            <a:ext cx="2965739" cy="150235"/>
          </a:xfrm>
          <a:prstGeom prst="rect">
            <a:avLst/>
          </a:prstGeom>
          <a:noFill/>
          <a:ln w="0" cmpd="sng">
            <a:noFill/>
            <a:prstDash val="solid"/>
          </a:ln>
        </p:spPr>
        <p:txBody>
          <a:bodyPr vert="horz" lIns="0" tIns="5628" rIns="0" bIns="0" rtlCol="0" anchor="t">
            <a:normAutofit/>
          </a:bodyPr>
          <a:lstStyle/>
          <a:p>
            <a:pPr algn="l">
              <a:lnSpc>
                <a:spcPts val="955"/>
              </a:lnSpc>
              <a:spcAft>
                <a:spcPts val="147"/>
              </a:spcAft>
            </a:pPr>
            <a:r>
              <a:rPr lang="en-US" sz="682" b="1" spc="17">
                <a:solidFill>
                  <a:srgbClr val="888888"/>
                </a:solidFill>
                <a:latin typeface="Tahoma" panose="02020603050405020304" pitchFamily="2"/>
              </a:rPr>
              <a:t>The Wesley Campus Plan: The Standard at Wesley</a:t>
            </a:r>
            <a:r>
              <a:rPr lang="en-US" sz="818" b="1" spc="17">
                <a:solidFill>
                  <a:srgbClr val="000000"/>
                </a:solidFill>
                <a:latin typeface="Century Gothic" panose="02020603050405020304" pitchFamily="2"/>
              </a:rPr>
              <a:t> I </a:t>
            </a:r>
            <a:r>
              <a:rPr lang="en-US" sz="682" b="1" spc="17">
                <a:solidFill>
                  <a:srgbClr val="000000"/>
                </a:solidFill>
                <a:latin typeface="Tahoma" panose="02020603050405020304" pitchFamily="2"/>
              </a:rPr>
              <a:t>02.11.2025 </a:t>
            </a:r>
          </a:p>
        </p:txBody>
      </p:sp>
      <p:sp>
        <p:nvSpPr>
          <p:cNvPr id="14" name="Text Placeholder 13"/>
          <p:cNvSpPr>
            <a:spLocks noGrp="1"/>
          </p:cNvSpPr>
          <p:nvPr>
            <p:ph type="body" idx="10"/>
          </p:nvPr>
        </p:nvSpPr>
        <p:spPr>
          <a:xfrm>
            <a:off x="9229725" y="1213138"/>
            <a:ext cx="56717" cy="42430"/>
          </a:xfrm>
          <a:prstGeom prst="rect">
            <a:avLst/>
          </a:prstGeom>
          <a:noFill/>
          <a:ln w="0" cmpd="sng">
            <a:noFill/>
            <a:prstDash val="solid"/>
          </a:ln>
        </p:spPr>
        <p:txBody>
          <a:bodyPr vert="horz" lIns="0" tIns="17318" rIns="0" bIns="0" rtlCol="0" anchor="t">
            <a:normAutofit fontScale="70000" lnSpcReduction="20000"/>
          </a:bodyPr>
          <a:lstStyle/>
          <a:p>
            <a:pPr algn="l">
              <a:lnSpc>
                <a:spcPts val="68"/>
              </a:lnSpc>
            </a:pPr>
            <a:r>
              <a:rPr lang="en-US" sz="205" spc="-27">
                <a:solidFill>
                  <a:srgbClr val="000000"/>
                </a:solidFill>
                <a:latin typeface="Arial" panose="02020603050405020304" pitchFamily="2"/>
              </a:rPr>
              <a:t>1 A402 </a:t>
            </a:r>
          </a:p>
        </p:txBody>
      </p:sp>
      <p:sp>
        <p:nvSpPr>
          <p:cNvPr id="15" name="Text Placeholder 14"/>
          <p:cNvSpPr>
            <a:spLocks noGrp="1"/>
          </p:cNvSpPr>
          <p:nvPr>
            <p:ph type="body" idx="10"/>
          </p:nvPr>
        </p:nvSpPr>
        <p:spPr>
          <a:xfrm>
            <a:off x="9247477" y="2096366"/>
            <a:ext cx="37667" cy="29874"/>
          </a:xfrm>
          <a:prstGeom prst="rect">
            <a:avLst/>
          </a:prstGeom>
          <a:noFill/>
          <a:ln w="0" cmpd="sng">
            <a:noFill/>
            <a:prstDash val="solid"/>
          </a:ln>
        </p:spPr>
        <p:txBody>
          <a:bodyPr vert="horz" lIns="0" tIns="4330" rIns="0" bIns="0" rtlCol="0" anchor="t">
            <a:normAutofit/>
          </a:bodyPr>
          <a:lstStyle/>
          <a:p>
            <a:pPr algn="l">
              <a:lnSpc>
                <a:spcPts val="205"/>
              </a:lnSpc>
            </a:pPr>
            <a:r>
              <a:rPr lang="en-US" sz="205">
                <a:solidFill>
                  <a:srgbClr val="000000"/>
                </a:solidFill>
                <a:latin typeface="Arial" panose="02020603050405020304" pitchFamily="2"/>
              </a:rPr>
              <a:t>A </a:t>
            </a:r>
          </a:p>
        </p:txBody>
      </p:sp>
      <p:sp>
        <p:nvSpPr>
          <p:cNvPr id="16" name="Text Placeholder 15"/>
          <p:cNvSpPr>
            <a:spLocks noGrp="1"/>
          </p:cNvSpPr>
          <p:nvPr>
            <p:ph type="body" idx="10"/>
          </p:nvPr>
        </p:nvSpPr>
        <p:spPr>
          <a:xfrm>
            <a:off x="9286442" y="629516"/>
            <a:ext cx="35502" cy="1240848"/>
          </a:xfrm>
          <a:prstGeom prst="rect">
            <a:avLst/>
          </a:prstGeom>
          <a:noFill/>
          <a:ln w="0" cmpd="sng">
            <a:noFill/>
            <a:prstDash val="solid"/>
          </a:ln>
        </p:spPr>
        <p:txBody>
          <a:bodyPr vert="vert270" lIns="0" tIns="0" rIns="3897" bIns="0" rtlCol="0" anchor="t">
            <a:normAutofit fontScale="25000" lnSpcReduction="20000"/>
          </a:bodyPr>
          <a:lstStyle/>
          <a:p>
            <a:pPr algn="ctr">
              <a:lnSpc>
                <a:spcPts val="68"/>
              </a:lnSpc>
            </a:pPr>
            <a:r>
              <a:rPr lang="en-US" sz="205" spc="-58">
                <a:solidFill>
                  <a:srgbClr val="000000"/>
                </a:solidFill>
                <a:latin typeface="Times New Roman" panose="02020603050405020304" pitchFamily="1"/>
              </a:rPr>
              <a:t>248' - 0" </a:t>
            </a:r>
          </a:p>
          <a:p>
            <a:pPr algn="l">
              <a:lnSpc>
                <a:spcPts val="68"/>
              </a:lnSpc>
              <a:spcBef>
                <a:spcPts val="65"/>
              </a:spcBef>
              <a:tabLst>
                <a:tab pos="1246876" algn="r"/>
              </a:tabLst>
            </a:pPr>
            <a:r>
              <a:rPr lang="en-US" sz="205">
                <a:solidFill>
                  <a:srgbClr val="000000"/>
                </a:solidFill>
                <a:latin typeface="Times New Roman" panose="02020603050405020304" pitchFamily="1"/>
              </a:rPr>
              <a:t>6' - 9 </a:t>
            </a:r>
            <a:r>
              <a:rPr lang="en-US" sz="205" baseline="30000">
                <a:solidFill>
                  <a:srgbClr val="000000"/>
                </a:solidFill>
                <a:latin typeface="Times New Roman" panose="02020603050405020304" pitchFamily="1"/>
              </a:rPr>
              <a:t>1</a:t>
            </a:r>
            <a:r>
              <a:rPr lang="en-US" sz="205">
                <a:solidFill>
                  <a:srgbClr val="000000"/>
                </a:solidFill>
                <a:latin typeface="Times New Roman" panose="02020603050405020304" pitchFamily="1"/>
              </a:rPr>
              <a:t>/</a:t>
            </a:r>
            <a:r>
              <a:rPr lang="en-US" sz="205" baseline="-25000">
                <a:solidFill>
                  <a:srgbClr val="000000"/>
                </a:solidFill>
                <a:latin typeface="Times New Roman" panose="02020603050405020304" pitchFamily="1"/>
              </a:rPr>
              <a:t>4</a:t>
            </a:r>
            <a:r>
              <a:rPr lang="en-US" sz="205">
                <a:solidFill>
                  <a:srgbClr val="000000"/>
                </a:solidFill>
                <a:latin typeface="Times New Roman" panose="02020603050405020304" pitchFamily="1"/>
              </a:rPr>
              <a:t>" 13' - 9 3/8"205' - 6 3/8"21' - 11"37' - 6" </a:t>
            </a:r>
          </a:p>
        </p:txBody>
      </p:sp>
      <p:sp>
        <p:nvSpPr>
          <p:cNvPr id="17" name="Text Placeholder 16"/>
          <p:cNvSpPr>
            <a:spLocks noGrp="1"/>
          </p:cNvSpPr>
          <p:nvPr>
            <p:ph type="body" idx="10"/>
          </p:nvPr>
        </p:nvSpPr>
        <p:spPr>
          <a:xfrm>
            <a:off x="9347489" y="1811482"/>
            <a:ext cx="16452" cy="29874"/>
          </a:xfrm>
          <a:prstGeom prst="rect">
            <a:avLst/>
          </a:prstGeom>
          <a:noFill/>
          <a:ln w="0" cmpd="sng">
            <a:noFill/>
            <a:prstDash val="solid"/>
          </a:ln>
        </p:spPr>
        <p:txBody>
          <a:bodyPr vert="horz" lIns="0" tIns="4330" rIns="0" bIns="0" rtlCol="0" anchor="t">
            <a:normAutofit/>
          </a:bodyPr>
          <a:lstStyle/>
          <a:p>
            <a:pPr algn="l">
              <a:lnSpc>
                <a:spcPts val="205"/>
              </a:lnSpc>
            </a:pPr>
            <a:r>
              <a:rPr lang="en-US" sz="205">
                <a:solidFill>
                  <a:srgbClr val="000000"/>
                </a:solidFill>
                <a:latin typeface="Arial" panose="02020603050405020304" pitchFamily="2"/>
              </a:rPr>
              <a:t>1 </a:t>
            </a:r>
          </a:p>
        </p:txBody>
      </p:sp>
      <p:sp>
        <p:nvSpPr>
          <p:cNvPr id="18" name="Text Placeholder 17"/>
          <p:cNvSpPr>
            <a:spLocks noGrp="1"/>
          </p:cNvSpPr>
          <p:nvPr>
            <p:ph type="body" idx="10"/>
          </p:nvPr>
        </p:nvSpPr>
        <p:spPr>
          <a:xfrm>
            <a:off x="9344891" y="1865601"/>
            <a:ext cx="38100" cy="29874"/>
          </a:xfrm>
          <a:prstGeom prst="rect">
            <a:avLst/>
          </a:prstGeom>
          <a:noFill/>
          <a:ln w="0" cmpd="sng">
            <a:noFill/>
            <a:prstDash val="solid"/>
          </a:ln>
        </p:spPr>
        <p:txBody>
          <a:bodyPr vert="horz" lIns="0" tIns="4330" rIns="0" bIns="0" rtlCol="0" anchor="t">
            <a:normAutofit/>
          </a:bodyPr>
          <a:lstStyle/>
          <a:p>
            <a:pPr algn="l">
              <a:lnSpc>
                <a:spcPts val="205"/>
              </a:lnSpc>
            </a:pPr>
            <a:r>
              <a:rPr lang="en-US" sz="205">
                <a:solidFill>
                  <a:srgbClr val="000000"/>
                </a:solidFill>
                <a:latin typeface="Arial" panose="02020603050405020304" pitchFamily="2"/>
              </a:rPr>
              <a:t>A </a:t>
            </a:r>
          </a:p>
        </p:txBody>
      </p:sp>
      <p:sp>
        <p:nvSpPr>
          <p:cNvPr id="19" name="Text Placeholder 18"/>
          <p:cNvSpPr>
            <a:spLocks noGrp="1"/>
          </p:cNvSpPr>
          <p:nvPr>
            <p:ph type="body" idx="10"/>
          </p:nvPr>
        </p:nvSpPr>
        <p:spPr>
          <a:xfrm>
            <a:off x="9394248" y="504825"/>
            <a:ext cx="1369435" cy="23380"/>
          </a:xfrm>
          <a:prstGeom prst="rect">
            <a:avLst/>
          </a:prstGeom>
          <a:noFill/>
          <a:ln w="0" cmpd="sng">
            <a:noFill/>
            <a:prstDash val="solid"/>
          </a:ln>
        </p:spPr>
        <p:txBody>
          <a:bodyPr vert="horz" lIns="0" tIns="3897" rIns="0" bIns="0" rtlCol="0" anchor="t">
            <a:normAutofit/>
          </a:bodyPr>
          <a:lstStyle/>
          <a:p>
            <a:pPr algn="l">
              <a:lnSpc>
                <a:spcPts val="136"/>
              </a:lnSpc>
              <a:tabLst>
                <a:tab pos="623438" algn="l"/>
                <a:tab pos="1246876" algn="l"/>
                <a:tab pos="1371563" algn="r"/>
              </a:tabLst>
            </a:pPr>
            <a:r>
              <a:rPr lang="en-US" sz="205" spc="-20">
                <a:solidFill>
                  <a:srgbClr val="000000"/>
                </a:solidFill>
                <a:latin typeface="Arial" panose="02020603050405020304" pitchFamily="2"/>
              </a:rPr>
              <a:t>21' - 9" 253' - 11 3/4" 12' - 0" 27' - 1 </a:t>
            </a:r>
            <a:r>
              <a:rPr lang="en-US" sz="205" spc="-20" baseline="30000">
                <a:solidFill>
                  <a:srgbClr val="000000"/>
                </a:solidFill>
                <a:latin typeface="Arial" panose="02020603050405020304" pitchFamily="2"/>
              </a:rPr>
              <a:t>7</a:t>
            </a:r>
            <a:r>
              <a:rPr lang="en-US" sz="205" spc="-20">
                <a:solidFill>
                  <a:srgbClr val="000000"/>
                </a:solidFill>
                <a:latin typeface="Arial" panose="02020603050405020304" pitchFamily="2"/>
              </a:rPr>
              <a:t>/</a:t>
            </a:r>
            <a:r>
              <a:rPr lang="en-US" sz="205" spc="-20" baseline="-25000">
                <a:solidFill>
                  <a:srgbClr val="000000"/>
                </a:solidFill>
                <a:latin typeface="Arial" panose="02020603050405020304" pitchFamily="2"/>
              </a:rPr>
              <a:t>8</a:t>
            </a:r>
            <a:r>
              <a:rPr lang="en-US" sz="205" spc="-20">
                <a:solidFill>
                  <a:srgbClr val="000000"/>
                </a:solidFill>
                <a:latin typeface="Arial" panose="02020603050405020304" pitchFamily="2"/>
              </a:rPr>
              <a:t>" </a:t>
            </a:r>
          </a:p>
        </p:txBody>
      </p:sp>
      <p:sp>
        <p:nvSpPr>
          <p:cNvPr id="20" name="Text Placeholder 19"/>
          <p:cNvSpPr>
            <a:spLocks noGrp="1"/>
          </p:cNvSpPr>
          <p:nvPr>
            <p:ph type="body" idx="10"/>
          </p:nvPr>
        </p:nvSpPr>
        <p:spPr>
          <a:xfrm>
            <a:off x="9351385" y="1911494"/>
            <a:ext cx="341168" cy="32039"/>
          </a:xfrm>
          <a:prstGeom prst="rect">
            <a:avLst/>
          </a:prstGeom>
          <a:noFill/>
          <a:ln w="0" cmpd="sng">
            <a:noFill/>
            <a:prstDash val="solid"/>
          </a:ln>
        </p:spPr>
        <p:txBody>
          <a:bodyPr vert="horz" lIns="0" tIns="12556" rIns="0" bIns="0" rtlCol="0" anchor="t">
            <a:normAutofit/>
          </a:bodyPr>
          <a:lstStyle/>
          <a:p>
            <a:pPr algn="l">
              <a:lnSpc>
                <a:spcPts val="136"/>
              </a:lnSpc>
              <a:tabLst>
                <a:tab pos="124688" algn="l"/>
                <a:tab pos="342891" algn="r"/>
              </a:tabLst>
            </a:pPr>
            <a:r>
              <a:rPr lang="en-US" sz="205" spc="-17">
                <a:solidFill>
                  <a:srgbClr val="000000"/>
                </a:solidFill>
                <a:latin typeface="Arial" panose="02020603050405020304" pitchFamily="2"/>
              </a:rPr>
              <a:t>21' - 9" 20' - 2 5/8" 33' - 11 </a:t>
            </a:r>
            <a:r>
              <a:rPr lang="en-US" sz="205" spc="-17" baseline="30000">
                <a:solidFill>
                  <a:srgbClr val="000000"/>
                </a:solidFill>
                <a:latin typeface="Arial" panose="02020603050405020304" pitchFamily="2"/>
              </a:rPr>
              <a:t>7</a:t>
            </a:r>
            <a:r>
              <a:rPr lang="en-US" sz="205" spc="-17">
                <a:solidFill>
                  <a:srgbClr val="000000"/>
                </a:solidFill>
                <a:latin typeface="Arial" panose="02020603050405020304" pitchFamily="2"/>
              </a:rPr>
              <a:t>/</a:t>
            </a:r>
            <a:r>
              <a:rPr lang="en-US" sz="205" spc="-17" baseline="-25000">
                <a:solidFill>
                  <a:srgbClr val="000000"/>
                </a:solidFill>
                <a:latin typeface="Arial" panose="02020603050405020304" pitchFamily="2"/>
              </a:rPr>
              <a:t>8</a:t>
            </a:r>
            <a:r>
              <a:rPr lang="en-US" sz="205" spc="-17">
                <a:solidFill>
                  <a:srgbClr val="000000"/>
                </a:solidFill>
                <a:latin typeface="Arial" panose="02020603050405020304" pitchFamily="2"/>
              </a:rPr>
              <a:t>" </a:t>
            </a:r>
          </a:p>
        </p:txBody>
      </p:sp>
      <p:sp>
        <p:nvSpPr>
          <p:cNvPr id="21" name="Text Placeholder 20"/>
          <p:cNvSpPr>
            <a:spLocks noGrp="1"/>
          </p:cNvSpPr>
          <p:nvPr>
            <p:ph type="body" idx="10"/>
          </p:nvPr>
        </p:nvSpPr>
        <p:spPr>
          <a:xfrm>
            <a:off x="9415896" y="649865"/>
            <a:ext cx="16452" cy="29874"/>
          </a:xfrm>
          <a:prstGeom prst="rect">
            <a:avLst/>
          </a:prstGeom>
          <a:noFill/>
          <a:ln w="0" cmpd="sng">
            <a:noFill/>
            <a:prstDash val="solid"/>
          </a:ln>
        </p:spPr>
        <p:txBody>
          <a:bodyPr vert="horz" lIns="0" tIns="4330" rIns="0" bIns="0" rtlCol="0" anchor="t">
            <a:normAutofit/>
          </a:bodyPr>
          <a:lstStyle/>
          <a:p>
            <a:pPr algn="l">
              <a:lnSpc>
                <a:spcPts val="205"/>
              </a:lnSpc>
            </a:pPr>
            <a:r>
              <a:rPr lang="en-US" sz="205">
                <a:solidFill>
                  <a:srgbClr val="000000"/>
                </a:solidFill>
                <a:latin typeface="Arial" panose="02020603050405020304" pitchFamily="2"/>
              </a:rPr>
              <a:t>1 </a:t>
            </a:r>
          </a:p>
        </p:txBody>
      </p:sp>
      <p:sp>
        <p:nvSpPr>
          <p:cNvPr id="22" name="Text Placeholder 21"/>
          <p:cNvSpPr>
            <a:spLocks noGrp="1"/>
          </p:cNvSpPr>
          <p:nvPr>
            <p:ph type="body" idx="10"/>
          </p:nvPr>
        </p:nvSpPr>
        <p:spPr>
          <a:xfrm>
            <a:off x="9560935" y="1082387"/>
            <a:ext cx="71438" cy="29874"/>
          </a:xfrm>
          <a:prstGeom prst="rect">
            <a:avLst/>
          </a:prstGeom>
          <a:noFill/>
          <a:ln w="0" cmpd="sng">
            <a:noFill/>
            <a:prstDash val="solid"/>
          </a:ln>
        </p:spPr>
        <p:txBody>
          <a:bodyPr vert="horz" lIns="0" tIns="12556" rIns="0" bIns="0" rtlCol="0" anchor="t">
            <a:normAutofit/>
          </a:bodyPr>
          <a:lstStyle/>
          <a:p>
            <a:pPr algn="l">
              <a:lnSpc>
                <a:spcPts val="136"/>
              </a:lnSpc>
            </a:pPr>
            <a:r>
              <a:rPr lang="en-US" sz="205" spc="-20">
                <a:solidFill>
                  <a:srgbClr val="000000"/>
                </a:solidFill>
                <a:latin typeface="Arial" panose="02020603050405020304" pitchFamily="2"/>
              </a:rPr>
              <a:t>20' - 0" </a:t>
            </a:r>
          </a:p>
        </p:txBody>
      </p:sp>
      <p:sp>
        <p:nvSpPr>
          <p:cNvPr id="23" name="Text Placeholder 22"/>
          <p:cNvSpPr>
            <a:spLocks noGrp="1"/>
          </p:cNvSpPr>
          <p:nvPr>
            <p:ph type="body" idx="10"/>
          </p:nvPr>
        </p:nvSpPr>
        <p:spPr>
          <a:xfrm>
            <a:off x="9589510" y="1943533"/>
            <a:ext cx="12123" cy="41564"/>
          </a:xfrm>
          <a:prstGeom prst="rect">
            <a:avLst/>
          </a:prstGeom>
          <a:noFill/>
          <a:ln w="0" cmpd="sng">
            <a:noFill/>
            <a:prstDash val="solid"/>
          </a:ln>
        </p:spPr>
        <p:txBody>
          <a:bodyPr vert="horz" lIns="0" tIns="11690" rIns="0" bIns="0" rtlCol="0" anchor="t">
            <a:normAutofit/>
          </a:bodyPr>
          <a:lstStyle/>
          <a:p>
            <a:pPr algn="l">
              <a:lnSpc>
                <a:spcPts val="136"/>
              </a:lnSpc>
            </a:pPr>
            <a:r>
              <a:rPr lang="en-US" sz="205">
                <a:solidFill>
                  <a:srgbClr val="000000"/>
                </a:solidFill>
                <a:latin typeface="Arial" panose="02020603050405020304" pitchFamily="2"/>
              </a:rPr>
              <a:t>- </a:t>
            </a:r>
          </a:p>
          <a:p>
            <a:pPr algn="l">
              <a:lnSpc>
                <a:spcPts val="68"/>
              </a:lnSpc>
            </a:pPr>
            <a:r>
              <a:rPr lang="en-US" sz="205">
                <a:solidFill>
                  <a:srgbClr val="000000"/>
                </a:solidFill>
                <a:latin typeface="Arial" panose="02020603050405020304" pitchFamily="2"/>
              </a:rPr>
              <a:t>- </a:t>
            </a:r>
          </a:p>
        </p:txBody>
      </p:sp>
      <p:sp>
        <p:nvSpPr>
          <p:cNvPr id="24" name="Text Placeholder 23"/>
          <p:cNvSpPr>
            <a:spLocks noGrp="1"/>
          </p:cNvSpPr>
          <p:nvPr>
            <p:ph type="body" idx="10"/>
          </p:nvPr>
        </p:nvSpPr>
        <p:spPr>
          <a:xfrm>
            <a:off x="9661381" y="1203181"/>
            <a:ext cx="29874" cy="27276"/>
          </a:xfrm>
          <a:prstGeom prst="rect">
            <a:avLst/>
          </a:prstGeom>
          <a:noFill/>
          <a:ln w="0" cmpd="sng">
            <a:noFill/>
            <a:prstDash val="solid"/>
          </a:ln>
        </p:spPr>
        <p:txBody>
          <a:bodyPr vert="vert270" lIns="0" tIns="0" rIns="17318" bIns="0" rtlCol="0" anchor="t">
            <a:normAutofit fontScale="25000" lnSpcReduction="20000"/>
          </a:bodyPr>
          <a:lstStyle/>
          <a:p>
            <a:pPr algn="l">
              <a:lnSpc>
                <a:spcPts val="68"/>
              </a:lnSpc>
            </a:pPr>
            <a:r>
              <a:rPr lang="en-US" sz="205" spc="-61">
                <a:solidFill>
                  <a:srgbClr val="000000"/>
                </a:solidFill>
                <a:latin typeface="Times New Roman" panose="02020603050405020304" pitchFamily="1"/>
              </a:rPr>
              <a:t>20' - 0" </a:t>
            </a:r>
          </a:p>
        </p:txBody>
      </p:sp>
      <p:sp>
        <p:nvSpPr>
          <p:cNvPr id="25" name="Text Placeholder 24"/>
          <p:cNvSpPr>
            <a:spLocks noGrp="1"/>
          </p:cNvSpPr>
          <p:nvPr>
            <p:ph type="body" idx="10"/>
          </p:nvPr>
        </p:nvSpPr>
        <p:spPr>
          <a:xfrm>
            <a:off x="9661381" y="1460789"/>
            <a:ext cx="29874" cy="27276"/>
          </a:xfrm>
          <a:prstGeom prst="rect">
            <a:avLst/>
          </a:prstGeom>
          <a:noFill/>
          <a:ln w="0" cmpd="sng">
            <a:noFill/>
            <a:prstDash val="solid"/>
          </a:ln>
        </p:spPr>
        <p:txBody>
          <a:bodyPr vert="vert270" lIns="0" tIns="0" rIns="17318" bIns="0" rtlCol="0" anchor="t">
            <a:normAutofit fontScale="25000" lnSpcReduction="20000"/>
          </a:bodyPr>
          <a:lstStyle/>
          <a:p>
            <a:pPr algn="ctr">
              <a:lnSpc>
                <a:spcPts val="68"/>
              </a:lnSpc>
            </a:pPr>
            <a:r>
              <a:rPr lang="en-US" sz="205" spc="-61">
                <a:solidFill>
                  <a:srgbClr val="000000"/>
                </a:solidFill>
                <a:latin typeface="Times New Roman" panose="02020603050405020304" pitchFamily="1"/>
              </a:rPr>
              <a:t>20' - 0" </a:t>
            </a:r>
          </a:p>
        </p:txBody>
      </p:sp>
      <p:sp>
        <p:nvSpPr>
          <p:cNvPr id="26" name="Text Placeholder 25"/>
          <p:cNvSpPr>
            <a:spLocks noGrp="1"/>
          </p:cNvSpPr>
          <p:nvPr>
            <p:ph type="body" idx="10"/>
          </p:nvPr>
        </p:nvSpPr>
        <p:spPr>
          <a:xfrm>
            <a:off x="9682163" y="930852"/>
            <a:ext cx="29874" cy="20782"/>
          </a:xfrm>
          <a:prstGeom prst="rect">
            <a:avLst/>
          </a:prstGeom>
          <a:noFill/>
          <a:ln w="0" cmpd="sng">
            <a:noFill/>
            <a:prstDash val="solid"/>
          </a:ln>
        </p:spPr>
        <p:txBody>
          <a:bodyPr vert="vert270" lIns="0" tIns="0" rIns="17318" bIns="0" rtlCol="0" anchor="t">
            <a:normAutofit fontScale="25000" lnSpcReduction="20000"/>
          </a:bodyPr>
          <a:lstStyle/>
          <a:p>
            <a:pPr algn="l">
              <a:lnSpc>
                <a:spcPts val="68"/>
              </a:lnSpc>
              <a:spcAft>
                <a:spcPts val="17"/>
              </a:spcAft>
            </a:pPr>
            <a:r>
              <a:rPr lang="en-US" sz="205" spc="-61">
                <a:solidFill>
                  <a:srgbClr val="000000"/>
                </a:solidFill>
                <a:latin typeface="Times New Roman" panose="02020603050405020304" pitchFamily="1"/>
              </a:rPr>
              <a:t>5' - 8" </a:t>
            </a:r>
          </a:p>
        </p:txBody>
      </p:sp>
      <p:sp>
        <p:nvSpPr>
          <p:cNvPr id="27" name="Text Placeholder 26"/>
          <p:cNvSpPr>
            <a:spLocks noGrp="1"/>
          </p:cNvSpPr>
          <p:nvPr>
            <p:ph type="body" idx="10"/>
          </p:nvPr>
        </p:nvSpPr>
        <p:spPr>
          <a:xfrm>
            <a:off x="9712037" y="920029"/>
            <a:ext cx="94817" cy="29874"/>
          </a:xfrm>
          <a:prstGeom prst="rect">
            <a:avLst/>
          </a:prstGeom>
          <a:noFill/>
          <a:ln w="0" cmpd="sng">
            <a:noFill/>
            <a:prstDash val="solid"/>
          </a:ln>
        </p:spPr>
        <p:txBody>
          <a:bodyPr vert="horz" lIns="0" tIns="14720" rIns="0" bIns="0" rtlCol="0" anchor="t">
            <a:normAutofit fontScale="70000" lnSpcReduction="20000"/>
          </a:bodyPr>
          <a:lstStyle/>
          <a:p>
            <a:pPr algn="l">
              <a:lnSpc>
                <a:spcPts val="68"/>
              </a:lnSpc>
            </a:pPr>
            <a:r>
              <a:rPr lang="en-US" sz="205" b="1" spc="-65">
                <a:solidFill>
                  <a:srgbClr val="000000"/>
                </a:solidFill>
                <a:latin typeface="Arial" panose="02020603050405020304" pitchFamily="2"/>
              </a:rPr>
              <a:t>ELEV. LOBBY A </a:t>
            </a:r>
          </a:p>
        </p:txBody>
      </p:sp>
      <p:sp>
        <p:nvSpPr>
          <p:cNvPr id="28" name="Text Placeholder 27"/>
          <p:cNvSpPr>
            <a:spLocks noGrp="1"/>
          </p:cNvSpPr>
          <p:nvPr>
            <p:ph type="body" idx="10"/>
          </p:nvPr>
        </p:nvSpPr>
        <p:spPr>
          <a:xfrm>
            <a:off x="9820275" y="920029"/>
            <a:ext cx="68407" cy="29874"/>
          </a:xfrm>
          <a:prstGeom prst="rect">
            <a:avLst/>
          </a:prstGeom>
          <a:noFill/>
          <a:ln w="0" cmpd="sng">
            <a:noFill/>
            <a:prstDash val="solid"/>
          </a:ln>
        </p:spPr>
        <p:txBody>
          <a:bodyPr vert="horz" lIns="0" tIns="12556" rIns="0" bIns="0" rtlCol="0" anchor="t">
            <a:normAutofit fontScale="92500"/>
          </a:bodyPr>
          <a:lstStyle/>
          <a:p>
            <a:pPr algn="l">
              <a:lnSpc>
                <a:spcPts val="136"/>
              </a:lnSpc>
            </a:pPr>
            <a:r>
              <a:rPr lang="en-US" sz="205" spc="-20">
                <a:solidFill>
                  <a:srgbClr val="000000"/>
                </a:solidFill>
                <a:latin typeface="Arial" panose="02020603050405020304" pitchFamily="2"/>
              </a:rPr>
              <a:t>20' - 0" </a:t>
            </a:r>
          </a:p>
        </p:txBody>
      </p:sp>
      <p:sp>
        <p:nvSpPr>
          <p:cNvPr id="29" name="Text Placeholder 28"/>
          <p:cNvSpPr>
            <a:spLocks noGrp="1"/>
          </p:cNvSpPr>
          <p:nvPr>
            <p:ph type="body" idx="10"/>
          </p:nvPr>
        </p:nvSpPr>
        <p:spPr>
          <a:xfrm>
            <a:off x="9851448" y="1948728"/>
            <a:ext cx="12123" cy="42430"/>
          </a:xfrm>
          <a:prstGeom prst="rect">
            <a:avLst/>
          </a:prstGeom>
          <a:noFill/>
          <a:ln w="0" cmpd="sng">
            <a:noFill/>
            <a:prstDash val="solid"/>
          </a:ln>
        </p:spPr>
        <p:txBody>
          <a:bodyPr vert="horz" lIns="0" tIns="12556" rIns="0" bIns="0" rtlCol="0" anchor="t">
            <a:normAutofit/>
          </a:bodyPr>
          <a:lstStyle/>
          <a:p>
            <a:pPr algn="l">
              <a:lnSpc>
                <a:spcPts val="136"/>
              </a:lnSpc>
            </a:pPr>
            <a:r>
              <a:rPr lang="en-US" sz="205">
                <a:solidFill>
                  <a:srgbClr val="000000"/>
                </a:solidFill>
                <a:latin typeface="Arial" panose="02020603050405020304" pitchFamily="2"/>
              </a:rPr>
              <a:t>- </a:t>
            </a:r>
          </a:p>
          <a:p>
            <a:pPr algn="l">
              <a:lnSpc>
                <a:spcPts val="68"/>
              </a:lnSpc>
            </a:pPr>
            <a:r>
              <a:rPr lang="en-US" sz="205">
                <a:solidFill>
                  <a:srgbClr val="000000"/>
                </a:solidFill>
                <a:latin typeface="Arial" panose="02020603050405020304" pitchFamily="2"/>
              </a:rPr>
              <a:t>- </a:t>
            </a:r>
          </a:p>
        </p:txBody>
      </p:sp>
      <p:sp>
        <p:nvSpPr>
          <p:cNvPr id="30" name="Text Placeholder 29"/>
          <p:cNvSpPr>
            <a:spLocks noGrp="1"/>
          </p:cNvSpPr>
          <p:nvPr>
            <p:ph type="body" idx="10"/>
          </p:nvPr>
        </p:nvSpPr>
        <p:spPr>
          <a:xfrm>
            <a:off x="9882621" y="1911495"/>
            <a:ext cx="118197" cy="44161"/>
          </a:xfrm>
          <a:prstGeom prst="rect">
            <a:avLst/>
          </a:prstGeom>
          <a:noFill/>
          <a:ln w="0" cmpd="sng">
            <a:noFill/>
            <a:prstDash val="solid"/>
          </a:ln>
        </p:spPr>
        <p:txBody>
          <a:bodyPr vert="horz" lIns="0" tIns="0" rIns="0" bIns="0" rtlCol="0" anchor="t">
            <a:normAutofit/>
          </a:bodyPr>
          <a:lstStyle/>
          <a:p>
            <a:pPr algn="l">
              <a:lnSpc>
                <a:spcPts val="136"/>
              </a:lnSpc>
            </a:pPr>
            <a:r>
              <a:rPr lang="en-US" sz="205">
                <a:solidFill>
                  <a:srgbClr val="000000"/>
                </a:solidFill>
                <a:latin typeface="Arial" panose="02020603050405020304" pitchFamily="2"/>
              </a:rPr>
              <a:t>ER T </a:t>
            </a:r>
          </a:p>
          <a:p>
            <a:pPr algn="l">
              <a:lnSpc>
                <a:spcPts val="68"/>
              </a:lnSpc>
              <a:spcBef>
                <a:spcPts val="99"/>
              </a:spcBef>
            </a:pPr>
            <a:r>
              <a:rPr lang="en-US" sz="205" spc="-24">
                <a:solidFill>
                  <a:srgbClr val="000000"/>
                </a:solidFill>
                <a:latin typeface="Arial" panose="02020603050405020304" pitchFamily="2"/>
              </a:rPr>
              <a:t>102' - 2 3/4" </a:t>
            </a:r>
          </a:p>
        </p:txBody>
      </p:sp>
      <p:sp>
        <p:nvSpPr>
          <p:cNvPr id="31" name="Text Placeholder 30"/>
          <p:cNvSpPr>
            <a:spLocks noGrp="1"/>
          </p:cNvSpPr>
          <p:nvPr>
            <p:ph type="body" idx="10"/>
          </p:nvPr>
        </p:nvSpPr>
        <p:spPr>
          <a:xfrm>
            <a:off x="9910763" y="1718830"/>
            <a:ext cx="29874" cy="24678"/>
          </a:xfrm>
          <a:prstGeom prst="rect">
            <a:avLst/>
          </a:prstGeom>
          <a:noFill/>
          <a:ln w="0" cmpd="sng">
            <a:noFill/>
            <a:prstDash val="solid"/>
          </a:ln>
        </p:spPr>
        <p:txBody>
          <a:bodyPr vert="vert270" lIns="0" tIns="0" rIns="17318" bIns="0" rtlCol="0" anchor="t">
            <a:normAutofit fontScale="25000" lnSpcReduction="20000"/>
          </a:bodyPr>
          <a:lstStyle/>
          <a:p>
            <a:pPr algn="l">
              <a:lnSpc>
                <a:spcPts val="68"/>
              </a:lnSpc>
            </a:pPr>
            <a:r>
              <a:rPr lang="en-US" sz="205" spc="-61">
                <a:solidFill>
                  <a:srgbClr val="000000"/>
                </a:solidFill>
                <a:latin typeface="Times New Roman" panose="02020603050405020304" pitchFamily="1"/>
              </a:rPr>
              <a:t>20' - 0" </a:t>
            </a:r>
          </a:p>
        </p:txBody>
      </p:sp>
      <p:sp>
        <p:nvSpPr>
          <p:cNvPr id="32" name="Text Placeholder 31"/>
          <p:cNvSpPr>
            <a:spLocks noGrp="1"/>
          </p:cNvSpPr>
          <p:nvPr>
            <p:ph type="body" idx="10"/>
          </p:nvPr>
        </p:nvSpPr>
        <p:spPr>
          <a:xfrm>
            <a:off x="9952326" y="901845"/>
            <a:ext cx="29874" cy="25111"/>
          </a:xfrm>
          <a:prstGeom prst="rect">
            <a:avLst/>
          </a:prstGeom>
          <a:noFill/>
          <a:ln w="0" cmpd="sng">
            <a:noFill/>
            <a:prstDash val="solid"/>
          </a:ln>
        </p:spPr>
        <p:txBody>
          <a:bodyPr vert="vert270" lIns="0" tIns="0" rIns="17318" bIns="0" rtlCol="0" anchor="t">
            <a:normAutofit fontScale="25000" lnSpcReduction="20000"/>
          </a:bodyPr>
          <a:lstStyle/>
          <a:p>
            <a:pPr algn="l">
              <a:lnSpc>
                <a:spcPts val="68"/>
              </a:lnSpc>
            </a:pPr>
            <a:r>
              <a:rPr lang="en-US" sz="205" spc="-61">
                <a:solidFill>
                  <a:srgbClr val="000000"/>
                </a:solidFill>
                <a:latin typeface="Times New Roman" panose="02020603050405020304" pitchFamily="1"/>
              </a:rPr>
              <a:t>20' - 0" </a:t>
            </a:r>
          </a:p>
        </p:txBody>
      </p:sp>
      <p:sp>
        <p:nvSpPr>
          <p:cNvPr id="33" name="Text Placeholder 32"/>
          <p:cNvSpPr>
            <a:spLocks noGrp="1"/>
          </p:cNvSpPr>
          <p:nvPr>
            <p:ph type="body" idx="10"/>
          </p:nvPr>
        </p:nvSpPr>
        <p:spPr>
          <a:xfrm>
            <a:off x="10023764" y="1911494"/>
            <a:ext cx="407410" cy="48491"/>
          </a:xfrm>
          <a:prstGeom prst="rect">
            <a:avLst/>
          </a:prstGeom>
          <a:noFill/>
          <a:ln w="0" cmpd="sng">
            <a:noFill/>
            <a:prstDash val="solid"/>
          </a:ln>
        </p:spPr>
        <p:txBody>
          <a:bodyPr vert="horz" lIns="0" tIns="0" rIns="0" bIns="0" rtlCol="0" anchor="t">
            <a:normAutofit fontScale="25000" lnSpcReduction="20000"/>
          </a:bodyPr>
          <a:lstStyle/>
          <a:p>
            <a:pPr algn="l">
              <a:lnSpc>
                <a:spcPts val="136"/>
              </a:lnSpc>
              <a:tabLst>
                <a:tab pos="405235" algn="r"/>
              </a:tabLst>
            </a:pPr>
            <a:r>
              <a:rPr lang="en-US" sz="205">
                <a:solidFill>
                  <a:srgbClr val="000000"/>
                </a:solidFill>
                <a:latin typeface="Arial" panose="02020603050405020304" pitchFamily="2"/>
              </a:rPr>
              <a:t>00 S ORM </a:t>
            </a:r>
          </a:p>
          <a:p>
            <a:pPr>
              <a:lnSpc>
                <a:spcPts val="68"/>
              </a:lnSpc>
              <a:spcBef>
                <a:spcPts val="99"/>
              </a:spcBef>
            </a:pPr>
            <a:r>
              <a:rPr lang="en-US" sz="205" spc="-51">
                <a:solidFill>
                  <a:srgbClr val="000000"/>
                </a:solidFill>
                <a:latin typeface="Arial" panose="02020603050405020304" pitchFamily="2"/>
              </a:rPr>
              <a:t>100' - 5 </a:t>
            </a:r>
            <a:r>
              <a:rPr lang="en-US" sz="205" spc="-51" baseline="30000">
                <a:solidFill>
                  <a:srgbClr val="000000"/>
                </a:solidFill>
                <a:latin typeface="Arial" panose="02020603050405020304" pitchFamily="2"/>
              </a:rPr>
              <a:t>1</a:t>
            </a:r>
            <a:r>
              <a:rPr lang="en-US" sz="205" spc="-51">
                <a:solidFill>
                  <a:srgbClr val="000000"/>
                </a:solidFill>
                <a:latin typeface="Arial" panose="02020603050405020304" pitchFamily="2"/>
              </a:rPr>
              <a:t>/</a:t>
            </a:r>
            <a:r>
              <a:rPr lang="en-US" sz="205" spc="-51" baseline="-25000">
                <a:solidFill>
                  <a:srgbClr val="000000"/>
                </a:solidFill>
                <a:latin typeface="Arial" panose="02020603050405020304" pitchFamily="2"/>
              </a:rPr>
              <a:t>8</a:t>
            </a:r>
            <a:r>
              <a:rPr lang="en-US" sz="205" spc="-51">
                <a:solidFill>
                  <a:srgbClr val="000000"/>
                </a:solidFill>
                <a:latin typeface="Arial" panose="02020603050405020304" pitchFamily="2"/>
              </a:rPr>
              <a:t>" </a:t>
            </a:r>
          </a:p>
          <a:p>
            <a:pPr algn="l">
              <a:lnSpc>
                <a:spcPts val="68"/>
              </a:lnSpc>
            </a:pPr>
            <a:r>
              <a:rPr lang="en-US" sz="205" spc="-55">
                <a:solidFill>
                  <a:srgbClr val="000000"/>
                </a:solidFill>
                <a:latin typeface="Arial" panose="02020603050405020304" pitchFamily="2"/>
              </a:rPr>
              <a:t>256' - 10 3/8" </a:t>
            </a:r>
          </a:p>
        </p:txBody>
      </p:sp>
      <p:sp>
        <p:nvSpPr>
          <p:cNvPr id="34" name="Text Placeholder 33"/>
          <p:cNvSpPr>
            <a:spLocks noGrp="1"/>
          </p:cNvSpPr>
          <p:nvPr>
            <p:ph type="body" idx="10"/>
          </p:nvPr>
        </p:nvSpPr>
        <p:spPr>
          <a:xfrm>
            <a:off x="10055803" y="984539"/>
            <a:ext cx="218642" cy="67108"/>
          </a:xfrm>
          <a:prstGeom prst="rect">
            <a:avLst/>
          </a:prstGeom>
          <a:noFill/>
          <a:ln w="0" cmpd="sng">
            <a:noFill/>
            <a:prstDash val="solid"/>
          </a:ln>
        </p:spPr>
        <p:txBody>
          <a:bodyPr vert="horz" lIns="0" tIns="12556" rIns="0" bIns="0" rtlCol="0" anchor="t">
            <a:normAutofit fontScale="92500"/>
          </a:bodyPr>
          <a:lstStyle/>
          <a:p>
            <a:pPr marL="62344" algn="l">
              <a:lnSpc>
                <a:spcPts val="136"/>
              </a:lnSpc>
              <a:tabLst>
                <a:tab pos="62344" algn="l"/>
              </a:tabLst>
            </a:pPr>
            <a:r>
              <a:rPr lang="en-US" sz="205" spc="-24">
                <a:solidFill>
                  <a:srgbClr val="000000"/>
                </a:solidFill>
                <a:latin typeface="Arial" panose="02020603050405020304" pitchFamily="2"/>
              </a:rPr>
              <a:t>10' - 0" 11' - 4 3/4" </a:t>
            </a:r>
          </a:p>
          <a:p>
            <a:pPr algn="l">
              <a:lnSpc>
                <a:spcPts val="136"/>
              </a:lnSpc>
              <a:spcBef>
                <a:spcPts val="61"/>
              </a:spcBef>
              <a:tabLst>
                <a:tab pos="31172" algn="l"/>
              </a:tabLst>
            </a:pPr>
            <a:r>
              <a:rPr lang="en-US" sz="205" spc="85">
                <a:solidFill>
                  <a:srgbClr val="000000"/>
                </a:solidFill>
                <a:latin typeface="Arial" panose="02020603050405020304" pitchFamily="2"/>
              </a:rPr>
              <a:t>19 10 </a:t>
            </a:r>
          </a:p>
          <a:p>
            <a:pPr marL="93516" algn="l">
              <a:lnSpc>
                <a:spcPts val="68"/>
              </a:lnSpc>
            </a:pPr>
            <a:r>
              <a:rPr lang="en-US" sz="205">
                <a:solidFill>
                  <a:srgbClr val="000000"/>
                </a:solidFill>
                <a:latin typeface="Arial" panose="02020603050405020304" pitchFamily="2"/>
              </a:rPr>
              <a:t>DN </a:t>
            </a:r>
          </a:p>
        </p:txBody>
      </p:sp>
      <p:sp>
        <p:nvSpPr>
          <p:cNvPr id="35" name="Text Placeholder 34"/>
          <p:cNvSpPr>
            <a:spLocks noGrp="1"/>
          </p:cNvSpPr>
          <p:nvPr>
            <p:ph type="body" idx="10"/>
          </p:nvPr>
        </p:nvSpPr>
        <p:spPr>
          <a:xfrm>
            <a:off x="10075286" y="477549"/>
            <a:ext cx="111269" cy="27276"/>
          </a:xfrm>
          <a:prstGeom prst="rect">
            <a:avLst/>
          </a:prstGeom>
          <a:noFill/>
          <a:ln w="0" cmpd="sng">
            <a:noFill/>
            <a:prstDash val="solid"/>
          </a:ln>
        </p:spPr>
        <p:txBody>
          <a:bodyPr vert="horz" lIns="0" tIns="12556" rIns="0" bIns="0" rtlCol="0" anchor="t">
            <a:normAutofit fontScale="70000" lnSpcReduction="20000"/>
          </a:bodyPr>
          <a:lstStyle/>
          <a:p>
            <a:pPr algn="l">
              <a:lnSpc>
                <a:spcPts val="68"/>
              </a:lnSpc>
            </a:pPr>
            <a:r>
              <a:rPr lang="en-US" sz="205" spc="-27">
                <a:solidFill>
                  <a:srgbClr val="000000"/>
                </a:solidFill>
                <a:latin typeface="Arial" panose="02020603050405020304" pitchFamily="2"/>
              </a:rPr>
              <a:t>293' - 1 5/8" </a:t>
            </a:r>
          </a:p>
        </p:txBody>
      </p:sp>
      <p:sp>
        <p:nvSpPr>
          <p:cNvPr id="36" name="Text Placeholder 35"/>
          <p:cNvSpPr>
            <a:spLocks noGrp="1"/>
          </p:cNvSpPr>
          <p:nvPr>
            <p:ph type="body" idx="10"/>
          </p:nvPr>
        </p:nvSpPr>
        <p:spPr>
          <a:xfrm>
            <a:off x="10100397" y="2021465"/>
            <a:ext cx="54552" cy="42430"/>
          </a:xfrm>
          <a:prstGeom prst="rect">
            <a:avLst/>
          </a:prstGeom>
          <a:noFill/>
          <a:ln w="0" cmpd="sng">
            <a:noFill/>
            <a:prstDash val="solid"/>
          </a:ln>
        </p:spPr>
        <p:txBody>
          <a:bodyPr vert="horz" lIns="0" tIns="17318" rIns="0" bIns="0" rtlCol="0" anchor="t">
            <a:normAutofit fontScale="70000" lnSpcReduction="20000"/>
          </a:bodyPr>
          <a:lstStyle/>
          <a:p>
            <a:pPr algn="l">
              <a:lnSpc>
                <a:spcPts val="68"/>
              </a:lnSpc>
            </a:pPr>
            <a:r>
              <a:rPr lang="en-US" sz="205" spc="-31">
                <a:solidFill>
                  <a:srgbClr val="000000"/>
                </a:solidFill>
                <a:latin typeface="Arial" panose="02020603050405020304" pitchFamily="2"/>
              </a:rPr>
              <a:t>2 A401 </a:t>
            </a:r>
          </a:p>
        </p:txBody>
      </p:sp>
      <p:sp>
        <p:nvSpPr>
          <p:cNvPr id="37" name="Text Placeholder 36"/>
          <p:cNvSpPr>
            <a:spLocks noGrp="1"/>
          </p:cNvSpPr>
          <p:nvPr>
            <p:ph type="body" idx="10"/>
          </p:nvPr>
        </p:nvSpPr>
        <p:spPr>
          <a:xfrm>
            <a:off x="10147156" y="737755"/>
            <a:ext cx="30307" cy="39399"/>
          </a:xfrm>
          <a:prstGeom prst="rect">
            <a:avLst/>
          </a:prstGeom>
          <a:noFill/>
          <a:ln w="0" cmpd="sng">
            <a:noFill/>
            <a:prstDash val="solid"/>
          </a:ln>
        </p:spPr>
        <p:txBody>
          <a:bodyPr vert="vert270" lIns="0" tIns="0" rIns="17751" bIns="0" rtlCol="0" anchor="t">
            <a:normAutofit fontScale="25000" lnSpcReduction="20000"/>
          </a:bodyPr>
          <a:lstStyle/>
          <a:p>
            <a:pPr algn="l">
              <a:lnSpc>
                <a:spcPts val="68"/>
              </a:lnSpc>
            </a:pPr>
            <a:r>
              <a:rPr lang="en-US" sz="205" spc="-61">
                <a:solidFill>
                  <a:srgbClr val="000000"/>
                </a:solidFill>
                <a:latin typeface="Times New Roman" panose="02020603050405020304" pitchFamily="1"/>
              </a:rPr>
              <a:t>10' - 7 5/8" </a:t>
            </a:r>
          </a:p>
        </p:txBody>
      </p:sp>
      <p:sp>
        <p:nvSpPr>
          <p:cNvPr id="38" name="Text Placeholder 37"/>
          <p:cNvSpPr>
            <a:spLocks noGrp="1"/>
          </p:cNvSpPr>
          <p:nvPr>
            <p:ph type="body" idx="10"/>
          </p:nvPr>
        </p:nvSpPr>
        <p:spPr>
          <a:xfrm>
            <a:off x="10129837" y="1809750"/>
            <a:ext cx="116032" cy="52388"/>
          </a:xfrm>
          <a:prstGeom prst="rect">
            <a:avLst/>
          </a:prstGeom>
          <a:noFill/>
          <a:ln w="0" cmpd="sng">
            <a:noFill/>
            <a:prstDash val="solid"/>
          </a:ln>
        </p:spPr>
        <p:txBody>
          <a:bodyPr vert="horz" lIns="0" tIns="7360" rIns="0" bIns="0" rtlCol="0" anchor="t">
            <a:normAutofit/>
          </a:bodyPr>
          <a:lstStyle/>
          <a:p>
            <a:pPr algn="l">
              <a:lnSpc>
                <a:spcPts val="136"/>
              </a:lnSpc>
            </a:pPr>
            <a:r>
              <a:rPr lang="en-US" sz="205" spc="-41">
                <a:solidFill>
                  <a:srgbClr val="000000"/>
                </a:solidFill>
                <a:latin typeface="Arial" panose="02020603050405020304" pitchFamily="2"/>
              </a:rPr>
              <a:t>7' - 4 3/4" </a:t>
            </a:r>
            <a:r>
              <a:rPr lang="en-US" sz="205" b="1" spc="-41">
                <a:solidFill>
                  <a:srgbClr val="000000"/>
                </a:solidFill>
                <a:latin typeface="Arial" panose="02020603050405020304" pitchFamily="2"/>
              </a:rPr>
              <a:t>ELEV. LOBBY C </a:t>
            </a:r>
          </a:p>
        </p:txBody>
      </p:sp>
      <p:sp>
        <p:nvSpPr>
          <p:cNvPr id="39" name="Text Placeholder 38"/>
          <p:cNvSpPr>
            <a:spLocks noGrp="1"/>
          </p:cNvSpPr>
          <p:nvPr>
            <p:ph type="body" idx="10"/>
          </p:nvPr>
        </p:nvSpPr>
        <p:spPr>
          <a:xfrm>
            <a:off x="10239808" y="730828"/>
            <a:ext cx="68840" cy="29874"/>
          </a:xfrm>
          <a:prstGeom prst="rect">
            <a:avLst/>
          </a:prstGeom>
          <a:noFill/>
          <a:ln w="0" cmpd="sng">
            <a:noFill/>
            <a:prstDash val="solid"/>
          </a:ln>
        </p:spPr>
        <p:txBody>
          <a:bodyPr vert="horz" lIns="0" tIns="14720" rIns="0" bIns="0" rtlCol="0" anchor="t">
            <a:normAutofit fontScale="70000" lnSpcReduction="20000"/>
          </a:bodyPr>
          <a:lstStyle/>
          <a:p>
            <a:pPr algn="l">
              <a:lnSpc>
                <a:spcPts val="136"/>
              </a:lnSpc>
            </a:pPr>
            <a:r>
              <a:rPr lang="en-US" sz="205" b="1" spc="-72">
                <a:solidFill>
                  <a:srgbClr val="000000"/>
                </a:solidFill>
                <a:latin typeface="Arial" panose="02020603050405020304" pitchFamily="2"/>
              </a:rPr>
              <a:t>STORAGE </a:t>
            </a:r>
          </a:p>
        </p:txBody>
      </p:sp>
      <p:sp>
        <p:nvSpPr>
          <p:cNvPr id="40" name="Text Placeholder 39"/>
          <p:cNvSpPr>
            <a:spLocks noGrp="1"/>
          </p:cNvSpPr>
          <p:nvPr>
            <p:ph type="body" idx="10"/>
          </p:nvPr>
        </p:nvSpPr>
        <p:spPr>
          <a:xfrm>
            <a:off x="10507807" y="930420"/>
            <a:ext cx="91786" cy="29874"/>
          </a:xfrm>
          <a:prstGeom prst="rect">
            <a:avLst/>
          </a:prstGeom>
          <a:noFill/>
          <a:ln w="0" cmpd="sng">
            <a:noFill/>
            <a:prstDash val="solid"/>
          </a:ln>
        </p:spPr>
        <p:txBody>
          <a:bodyPr vert="horz" lIns="0" tIns="14720" rIns="0" bIns="0" rtlCol="0" anchor="t">
            <a:normAutofit fontScale="70000" lnSpcReduction="20000"/>
          </a:bodyPr>
          <a:lstStyle/>
          <a:p>
            <a:pPr algn="l">
              <a:lnSpc>
                <a:spcPts val="136"/>
              </a:lnSpc>
            </a:pPr>
            <a:r>
              <a:rPr lang="en-US" sz="205" b="1" spc="-65">
                <a:solidFill>
                  <a:srgbClr val="000000"/>
                </a:solidFill>
                <a:latin typeface="Arial" panose="02020603050405020304" pitchFamily="2"/>
              </a:rPr>
              <a:t>ELEV. LOBBY </a:t>
            </a:r>
          </a:p>
        </p:txBody>
      </p:sp>
      <p:sp>
        <p:nvSpPr>
          <p:cNvPr id="41" name="Text Placeholder 40"/>
          <p:cNvSpPr>
            <a:spLocks noGrp="1"/>
          </p:cNvSpPr>
          <p:nvPr>
            <p:ph type="body" idx="10"/>
          </p:nvPr>
        </p:nvSpPr>
        <p:spPr>
          <a:xfrm>
            <a:off x="10577946" y="708747"/>
            <a:ext cx="29874" cy="22947"/>
          </a:xfrm>
          <a:prstGeom prst="rect">
            <a:avLst/>
          </a:prstGeom>
          <a:noFill/>
          <a:ln w="0" cmpd="sng">
            <a:noFill/>
            <a:prstDash val="solid"/>
          </a:ln>
        </p:spPr>
        <p:txBody>
          <a:bodyPr vert="vert270" lIns="0" tIns="0" rIns="17318" bIns="0" rtlCol="0" anchor="t">
            <a:normAutofit fontScale="25000" lnSpcReduction="20000"/>
          </a:bodyPr>
          <a:lstStyle/>
          <a:p>
            <a:pPr algn="l">
              <a:lnSpc>
                <a:spcPts val="68"/>
              </a:lnSpc>
            </a:pPr>
            <a:r>
              <a:rPr lang="en-US" sz="205" spc="-58">
                <a:solidFill>
                  <a:srgbClr val="000000"/>
                </a:solidFill>
                <a:latin typeface="Times New Roman" panose="02020603050405020304" pitchFamily="1"/>
              </a:rPr>
              <a:t>4' - 0" </a:t>
            </a:r>
          </a:p>
        </p:txBody>
      </p:sp>
      <p:sp>
        <p:nvSpPr>
          <p:cNvPr id="42" name="Text Placeholder 41"/>
          <p:cNvSpPr>
            <a:spLocks noGrp="1"/>
          </p:cNvSpPr>
          <p:nvPr>
            <p:ph type="body" idx="10"/>
          </p:nvPr>
        </p:nvSpPr>
        <p:spPr>
          <a:xfrm>
            <a:off x="10584007" y="753341"/>
            <a:ext cx="64077" cy="29874"/>
          </a:xfrm>
          <a:prstGeom prst="rect">
            <a:avLst/>
          </a:prstGeom>
          <a:noFill/>
          <a:ln w="0" cmpd="sng">
            <a:noFill/>
            <a:prstDash val="solid"/>
          </a:ln>
        </p:spPr>
        <p:txBody>
          <a:bodyPr vert="horz" lIns="0" tIns="12556" rIns="0" bIns="0" rtlCol="0" anchor="t">
            <a:normAutofit fontScale="70000" lnSpcReduction="20000"/>
          </a:bodyPr>
          <a:lstStyle/>
          <a:p>
            <a:pPr algn="l">
              <a:lnSpc>
                <a:spcPts val="136"/>
              </a:lnSpc>
            </a:pPr>
            <a:r>
              <a:rPr lang="en-US" sz="205" spc="-27">
                <a:solidFill>
                  <a:srgbClr val="000000"/>
                </a:solidFill>
                <a:latin typeface="Arial Narrow" panose="02020603050405020304" pitchFamily="2"/>
              </a:rPr>
              <a:t>INTAKE </a:t>
            </a:r>
          </a:p>
        </p:txBody>
      </p:sp>
      <p:sp>
        <p:nvSpPr>
          <p:cNvPr id="43" name="Slide Number Placeholder 3">
            <a:extLst>
              <a:ext uri="{FF2B5EF4-FFF2-40B4-BE49-F238E27FC236}">
                <a16:creationId xmlns:a16="http://schemas.microsoft.com/office/drawing/2014/main" id="{DA35ADE2-E891-044D-2E6B-73392F178958}"/>
              </a:ext>
            </a:extLst>
          </p:cNvPr>
          <p:cNvSpPr txBox="1">
            <a:spLocks/>
          </p:cNvSpPr>
          <p:nvPr/>
        </p:nvSpPr>
        <p:spPr>
          <a:xfrm>
            <a:off x="8610600" y="6356350"/>
            <a:ext cx="287943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19</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A3EDD-24DA-420F-9851-3B62CA995879}"/>
              </a:ext>
            </a:extLst>
          </p:cNvPr>
          <p:cNvSpPr>
            <a:spLocks noGrp="1"/>
          </p:cNvSpPr>
          <p:nvPr>
            <p:ph type="title"/>
          </p:nvPr>
        </p:nvSpPr>
        <p:spPr>
          <a:xfrm>
            <a:off x="838200" y="384176"/>
            <a:ext cx="10515600" cy="1056697"/>
          </a:xfrm>
        </p:spPr>
        <p:txBody>
          <a:bodyPr>
            <a:normAutofit/>
          </a:bodyPr>
          <a:lstStyle/>
          <a:p>
            <a:pPr algn="ctr"/>
            <a:r>
              <a:rPr lang="en-US" sz="54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63DD5C04-F3AD-450E-9BA1-76F9C72D4EF8}"/>
              </a:ext>
            </a:extLst>
          </p:cNvPr>
          <p:cNvSpPr>
            <a:spLocks noGrp="1"/>
          </p:cNvSpPr>
          <p:nvPr>
            <p:ph idx="1"/>
          </p:nvPr>
        </p:nvSpPr>
        <p:spPr>
          <a:xfrm>
            <a:off x="1221509" y="1533237"/>
            <a:ext cx="10132291" cy="4823114"/>
          </a:xfrm>
        </p:spPr>
        <p:txBody>
          <a:bodyPr>
            <a:normAutofit fontScale="40000" lnSpcReduction="20000"/>
          </a:bodyPr>
          <a:lstStyle/>
          <a:p>
            <a:pPr marL="0" indent="0">
              <a:lnSpc>
                <a:spcPct val="100000"/>
              </a:lnSpc>
              <a:spcBef>
                <a:spcPct val="0"/>
              </a:spcBef>
              <a:spcAft>
                <a:spcPts val="300"/>
              </a:spcAft>
              <a:buNone/>
            </a:pPr>
            <a:r>
              <a:rPr lang="en-US" sz="400" dirty="0">
                <a:latin typeface="Times New Roman" panose="02020603050405020304" pitchFamily="18" charset="0"/>
                <a:cs typeface="Times New Roman" panose="02020603050405020304" pitchFamily="18" charset="0"/>
              </a:rPr>
              <a:t>	</a:t>
            </a:r>
          </a:p>
          <a:p>
            <a:pPr marL="0" indent="0">
              <a:lnSpc>
                <a:spcPct val="100000"/>
              </a:lnSpc>
              <a:spcBef>
                <a:spcPct val="0"/>
              </a:spcBef>
              <a:spcAft>
                <a:spcPts val="300"/>
              </a:spcAft>
              <a:buNone/>
            </a:pPr>
            <a:r>
              <a:rPr lang="en-US" sz="6000" b="1" dirty="0">
                <a:latin typeface="Times New Roman" panose="02020603050405020304" pitchFamily="18" charset="0"/>
                <a:cs typeface="Times New Roman" panose="02020603050405020304" pitchFamily="18" charset="0"/>
              </a:rPr>
              <a:t>Rev. Dr. David McAllister-Wilson </a:t>
            </a:r>
          </a:p>
          <a:p>
            <a:pPr marL="0" indent="0">
              <a:lnSpc>
                <a:spcPct val="100000"/>
              </a:lnSpc>
              <a:spcBef>
                <a:spcPct val="0"/>
              </a:spcBef>
              <a:spcAft>
                <a:spcPts val="300"/>
              </a:spcAft>
              <a:buNone/>
            </a:pPr>
            <a:r>
              <a:rPr lang="en-US" sz="4800" b="1" dirty="0">
                <a:latin typeface="Times New Roman" panose="02020603050405020304" pitchFamily="18" charset="0"/>
                <a:cs typeface="Times New Roman" panose="02020603050405020304" pitchFamily="18" charset="0"/>
              </a:rPr>
              <a:t>President, Wesley Theological Seminary</a:t>
            </a:r>
          </a:p>
          <a:p>
            <a:pPr marL="0" indent="0">
              <a:lnSpc>
                <a:spcPct val="100000"/>
              </a:lnSpc>
              <a:spcBef>
                <a:spcPct val="0"/>
              </a:spcBef>
              <a:spcAft>
                <a:spcPts val="300"/>
              </a:spcAft>
              <a:buNone/>
            </a:pPr>
            <a:endParaRPr lang="en-US" sz="2300" b="1" dirty="0">
              <a:latin typeface="Times New Roman" panose="02020603050405020304" pitchFamily="18" charset="0"/>
              <a:cs typeface="Times New Roman" panose="02020603050405020304" pitchFamily="18" charset="0"/>
            </a:endParaRPr>
          </a:p>
          <a:p>
            <a:pPr marL="0" indent="0">
              <a:lnSpc>
                <a:spcPct val="100000"/>
              </a:lnSpc>
              <a:spcBef>
                <a:spcPct val="0"/>
              </a:spcBef>
              <a:spcAft>
                <a:spcPts val="300"/>
              </a:spcAft>
              <a:buNone/>
            </a:pPr>
            <a:r>
              <a:rPr lang="en-US" sz="6000" b="1" dirty="0">
                <a:latin typeface="Times New Roman" panose="02020603050405020304" pitchFamily="18" charset="0"/>
                <a:cs typeface="Times New Roman" panose="02020603050405020304" pitchFamily="18" charset="0"/>
              </a:rPr>
              <a:t>John Patrick Brown, Jr., Esquire</a:t>
            </a:r>
          </a:p>
          <a:p>
            <a:pPr marL="0" indent="0">
              <a:lnSpc>
                <a:spcPct val="100000"/>
              </a:lnSpc>
              <a:spcBef>
                <a:spcPct val="0"/>
              </a:spcBef>
              <a:spcAft>
                <a:spcPts val="300"/>
              </a:spcAft>
              <a:buNone/>
            </a:pPr>
            <a:r>
              <a:rPr lang="en-US" sz="4800" b="1" dirty="0">
                <a:latin typeface="Times New Roman" panose="02020603050405020304" pitchFamily="18" charset="0"/>
                <a:cs typeface="Times New Roman" panose="02020603050405020304" pitchFamily="18" charset="0"/>
              </a:rPr>
              <a:t>Greenstein DeLorme &amp; Luchs, P.C.</a:t>
            </a:r>
          </a:p>
          <a:p>
            <a:pPr marL="0" indent="0">
              <a:lnSpc>
                <a:spcPct val="100000"/>
              </a:lnSpc>
              <a:spcBef>
                <a:spcPct val="0"/>
              </a:spcBef>
              <a:spcAft>
                <a:spcPts val="300"/>
              </a:spcAft>
              <a:buNone/>
            </a:pPr>
            <a:endParaRPr lang="en-US" sz="2300" b="1" dirty="0">
              <a:latin typeface="Times New Roman" panose="02020603050405020304" pitchFamily="18" charset="0"/>
              <a:cs typeface="Times New Roman" panose="02020603050405020304" pitchFamily="18" charset="0"/>
            </a:endParaRPr>
          </a:p>
          <a:p>
            <a:pPr marL="0" indent="0">
              <a:lnSpc>
                <a:spcPct val="100000"/>
              </a:lnSpc>
              <a:spcBef>
                <a:spcPct val="0"/>
              </a:spcBef>
              <a:spcAft>
                <a:spcPts val="300"/>
              </a:spcAft>
              <a:buNone/>
            </a:pPr>
            <a:r>
              <a:rPr lang="en-US" sz="6000" b="1" dirty="0">
                <a:latin typeface="Times New Roman" panose="02020603050405020304" pitchFamily="18" charset="0"/>
                <a:cs typeface="Times New Roman" panose="02020603050405020304" pitchFamily="18" charset="0"/>
              </a:rPr>
              <a:t>Stephen C. Karcha, CM, LEED AP, GRP</a:t>
            </a:r>
          </a:p>
          <a:p>
            <a:pPr marL="0" indent="0">
              <a:lnSpc>
                <a:spcPct val="100000"/>
              </a:lnSpc>
              <a:spcBef>
                <a:spcPct val="0"/>
              </a:spcBef>
              <a:spcAft>
                <a:spcPts val="300"/>
              </a:spcAft>
              <a:buNone/>
            </a:pPr>
            <a:r>
              <a:rPr lang="en-US" sz="4800" b="1" dirty="0">
                <a:latin typeface="Times New Roman" panose="02020603050405020304" pitchFamily="18" charset="0"/>
                <a:cs typeface="Times New Roman" panose="02020603050405020304" pitchFamily="18" charset="0"/>
              </a:rPr>
              <a:t>Advanced Project Management, Inc.</a:t>
            </a:r>
          </a:p>
          <a:p>
            <a:pPr marL="0" indent="0">
              <a:lnSpc>
                <a:spcPct val="100000"/>
              </a:lnSpc>
              <a:spcBef>
                <a:spcPct val="0"/>
              </a:spcBef>
              <a:spcAft>
                <a:spcPts val="300"/>
              </a:spcAft>
              <a:buNone/>
            </a:pPr>
            <a:endParaRPr lang="en-US" sz="2300" b="1" dirty="0">
              <a:latin typeface="Times New Roman" panose="02020603050405020304" pitchFamily="18" charset="0"/>
              <a:cs typeface="Times New Roman" panose="02020603050405020304" pitchFamily="18" charset="0"/>
            </a:endParaRPr>
          </a:p>
          <a:p>
            <a:pPr marL="0" indent="0">
              <a:lnSpc>
                <a:spcPct val="100000"/>
              </a:lnSpc>
              <a:spcBef>
                <a:spcPct val="0"/>
              </a:spcBef>
              <a:spcAft>
                <a:spcPts val="300"/>
              </a:spcAft>
              <a:buNone/>
            </a:pPr>
            <a:r>
              <a:rPr lang="en-US" sz="6000" b="1" dirty="0">
                <a:latin typeface="Times New Roman" panose="02020603050405020304" pitchFamily="18" charset="0"/>
                <a:cs typeface="Times New Roman" panose="02020603050405020304" pitchFamily="18" charset="0"/>
              </a:rPr>
              <a:t>Eric Leath</a:t>
            </a:r>
          </a:p>
          <a:p>
            <a:pPr marL="0" indent="0">
              <a:lnSpc>
                <a:spcPct val="100000"/>
              </a:lnSpc>
              <a:spcBef>
                <a:spcPct val="0"/>
              </a:spcBef>
              <a:spcAft>
                <a:spcPts val="300"/>
              </a:spcAft>
              <a:buNone/>
            </a:pPr>
            <a:r>
              <a:rPr lang="en-US" sz="6000" b="1" dirty="0">
                <a:latin typeface="Times New Roman" panose="02020603050405020304" pitchFamily="18" charset="0"/>
                <a:cs typeface="Times New Roman" panose="02020603050405020304" pitchFamily="18" charset="0"/>
              </a:rPr>
              <a:t>Tucker Snipes</a:t>
            </a:r>
          </a:p>
          <a:p>
            <a:pPr marL="0" indent="0">
              <a:lnSpc>
                <a:spcPct val="100000"/>
              </a:lnSpc>
              <a:spcBef>
                <a:spcPct val="0"/>
              </a:spcBef>
              <a:spcAft>
                <a:spcPts val="300"/>
              </a:spcAft>
              <a:buNone/>
            </a:pPr>
            <a:r>
              <a:rPr lang="en-US" sz="4800" b="1" dirty="0">
                <a:latin typeface="Times New Roman" panose="02020603050405020304" pitchFamily="18" charset="0"/>
                <a:cs typeface="Times New Roman" panose="02020603050405020304" pitchFamily="18" charset="0"/>
              </a:rPr>
              <a:t>Landmark Properties</a:t>
            </a:r>
          </a:p>
          <a:p>
            <a:pPr marL="0" indent="0">
              <a:lnSpc>
                <a:spcPct val="100000"/>
              </a:lnSpc>
              <a:spcBef>
                <a:spcPct val="0"/>
              </a:spcBef>
              <a:spcAft>
                <a:spcPts val="300"/>
              </a:spcAft>
              <a:buNone/>
            </a:pPr>
            <a:endParaRPr lang="en-US" sz="2300" b="1" dirty="0">
              <a:latin typeface="Times New Roman" panose="02020603050405020304" pitchFamily="18" charset="0"/>
              <a:cs typeface="Times New Roman" panose="02020603050405020304" pitchFamily="18" charset="0"/>
            </a:endParaRPr>
          </a:p>
          <a:p>
            <a:pPr marL="0" indent="0">
              <a:lnSpc>
                <a:spcPct val="100000"/>
              </a:lnSpc>
              <a:spcBef>
                <a:spcPct val="0"/>
              </a:spcBef>
              <a:spcAft>
                <a:spcPts val="300"/>
              </a:spcAft>
              <a:buNone/>
            </a:pPr>
            <a:r>
              <a:rPr lang="en-US" sz="6000" b="1" dirty="0">
                <a:latin typeface="Times New Roman" panose="02020603050405020304" pitchFamily="18" charset="0"/>
                <a:cs typeface="Times New Roman" panose="02020603050405020304" pitchFamily="18" charset="0"/>
              </a:rPr>
              <a:t>Cynthia A. Giordano, Esquire</a:t>
            </a:r>
          </a:p>
          <a:p>
            <a:pPr marL="0" indent="0">
              <a:lnSpc>
                <a:spcPct val="100000"/>
              </a:lnSpc>
              <a:spcBef>
                <a:spcPct val="0"/>
              </a:spcBef>
              <a:spcAft>
                <a:spcPts val="300"/>
              </a:spcAft>
              <a:buNone/>
            </a:pPr>
            <a:r>
              <a:rPr lang="en-US" sz="4800" b="1" dirty="0">
                <a:latin typeface="Times New Roman" panose="02020603050405020304" pitchFamily="18" charset="0"/>
                <a:cs typeface="Times New Roman" panose="02020603050405020304" pitchFamily="18" charset="0"/>
              </a:rPr>
              <a:t>Saul Ewing, LLP</a:t>
            </a:r>
          </a:p>
          <a:p>
            <a:pPr marL="0" indent="0">
              <a:lnSpc>
                <a:spcPct val="100000"/>
              </a:lnSpc>
              <a:spcBef>
                <a:spcPct val="0"/>
              </a:spcBef>
              <a:spcAft>
                <a:spcPts val="300"/>
              </a:spcAft>
              <a:buNone/>
            </a:pPr>
            <a:endParaRPr lang="en-US" sz="2300" b="1" dirty="0">
              <a:latin typeface="Times New Roman" panose="02020603050405020304" pitchFamily="18" charset="0"/>
              <a:cs typeface="Times New Roman" panose="02020603050405020304" pitchFamily="18" charset="0"/>
            </a:endParaRPr>
          </a:p>
          <a:p>
            <a:pPr marL="0" indent="0">
              <a:lnSpc>
                <a:spcPct val="100000"/>
              </a:lnSpc>
              <a:spcBef>
                <a:spcPct val="0"/>
              </a:spcBef>
              <a:spcAft>
                <a:spcPts val="300"/>
              </a:spcAft>
              <a:buNone/>
            </a:pPr>
            <a:r>
              <a:rPr lang="en-US" sz="6000" b="1" dirty="0">
                <a:latin typeface="Times New Roman" panose="02020603050405020304" pitchFamily="18" charset="0"/>
                <a:cs typeface="Times New Roman" panose="02020603050405020304" pitchFamily="18" charset="0"/>
              </a:rPr>
              <a:t>William Zeid, P.E.</a:t>
            </a:r>
          </a:p>
          <a:p>
            <a:pPr marL="0" indent="0">
              <a:lnSpc>
                <a:spcPct val="100000"/>
              </a:lnSpc>
              <a:spcBef>
                <a:spcPct val="0"/>
              </a:spcBef>
              <a:spcAft>
                <a:spcPts val="300"/>
              </a:spcAft>
              <a:buNone/>
            </a:pPr>
            <a:r>
              <a:rPr lang="en-US" sz="4800" b="1" dirty="0" err="1">
                <a:latin typeface="Times New Roman" panose="02020603050405020304" pitchFamily="18" charset="0"/>
                <a:cs typeface="Times New Roman" panose="02020603050405020304" pitchFamily="18" charset="0"/>
              </a:rPr>
              <a:t>Gorove</a:t>
            </a:r>
            <a:r>
              <a:rPr lang="en-US" sz="4800" b="1" dirty="0">
                <a:latin typeface="Times New Roman" panose="02020603050405020304" pitchFamily="18" charset="0"/>
                <a:cs typeface="Times New Roman" panose="02020603050405020304" pitchFamily="18" charset="0"/>
              </a:rPr>
              <a:t> Slade</a:t>
            </a:r>
          </a:p>
        </p:txBody>
      </p:sp>
      <p:sp>
        <p:nvSpPr>
          <p:cNvPr id="4" name="Slide Number Placeholder 3">
            <a:extLst>
              <a:ext uri="{FF2B5EF4-FFF2-40B4-BE49-F238E27FC236}">
                <a16:creationId xmlns:a16="http://schemas.microsoft.com/office/drawing/2014/main" id="{99D245B0-D60F-4879-902E-7283F0F8E26B}"/>
              </a:ext>
            </a:extLst>
          </p:cNvPr>
          <p:cNvSpPr>
            <a:spLocks noGrp="1"/>
          </p:cNvSpPr>
          <p:nvPr>
            <p:ph type="sldNum" sz="quarter" idx="12"/>
          </p:nvPr>
        </p:nvSpPr>
        <p:spPr/>
        <p:txBody>
          <a:bodyPr/>
          <a:lstStyle/>
          <a:p>
            <a:fld id="{72B12EFA-18A0-4C86-B9C6-0F2602EEB2C7}" type="slidenum">
              <a:rPr lang="en-US" sz="1800">
                <a:solidFill>
                  <a:schemeClr val="tx1"/>
                </a:solidFill>
              </a:rPr>
              <a:t>2</a:t>
            </a:fld>
            <a:endParaRPr lang="en-US" sz="1800" dirty="0">
              <a:solidFill>
                <a:schemeClr val="tx1"/>
              </a:solidFill>
            </a:endParaRPr>
          </a:p>
        </p:txBody>
      </p:sp>
    </p:spTree>
    <p:extLst>
      <p:ext uri="{BB962C8B-B14F-4D97-AF65-F5344CB8AC3E}">
        <p14:creationId xmlns:p14="http://schemas.microsoft.com/office/powerpoint/2010/main" val="33434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1108364" y="322118"/>
            <a:ext cx="9977438" cy="6249266"/>
          </a:xfrm>
          <a:prstGeom prst="rect">
            <a:avLst/>
          </a:prstGeom>
        </p:spPr>
      </p:pic>
      <p:sp>
        <p:nvSpPr>
          <p:cNvPr id="4" name="Text Placeholder 3"/>
          <p:cNvSpPr>
            <a:spLocks noGrp="1"/>
          </p:cNvSpPr>
          <p:nvPr>
            <p:ph type="body" idx="10"/>
          </p:nvPr>
        </p:nvSpPr>
        <p:spPr>
          <a:xfrm>
            <a:off x="1116590" y="296141"/>
            <a:ext cx="9912927" cy="127289"/>
          </a:xfrm>
          <a:prstGeom prst="rect">
            <a:avLst/>
          </a:prstGeom>
          <a:noFill/>
          <a:ln w="0" cmpd="sng">
            <a:noFill/>
            <a:prstDash val="solid"/>
          </a:ln>
        </p:spPr>
        <p:txBody>
          <a:bodyPr vert="horz" lIns="0" tIns="0" rIns="0" bIns="0" rtlCol="0" anchor="t">
            <a:normAutofit fontScale="62500" lnSpcReduction="20000"/>
          </a:bodyPr>
          <a:lstStyle/>
          <a:p>
            <a:pPr algn="l">
              <a:lnSpc>
                <a:spcPts val="477"/>
              </a:lnSpc>
            </a:pPr>
            <a:r>
              <a:rPr lang="en-US" sz="818" b="1" spc="-3">
                <a:solidFill>
                  <a:srgbClr val="888888"/>
                </a:solidFill>
                <a:latin typeface="Century Gothic" panose="02020603050405020304" pitchFamily="2"/>
              </a:rPr>
              <a:t>LEVEL P1 </a:t>
            </a:r>
            <a:r>
              <a:rPr lang="en-US" sz="273" spc="-3">
                <a:solidFill>
                  <a:srgbClr val="888888"/>
                </a:solidFill>
                <a:latin typeface="Arial" panose="02020603050405020304" pitchFamily="2"/>
              </a:rPr>
              <a:t>TURAL KEYNOTES </a:t>
            </a:r>
          </a:p>
          <a:p>
            <a:r>
              <a:rPr lang="en-US" sz="818" b="1">
                <a:solidFill>
                  <a:srgbClr val="888888"/>
                </a:solidFill>
                <a:latin typeface="Century Gothic" panose="02020603050405020304" pitchFamily="2"/>
              </a:rPr>
              <a:t>PREVIOUS PLAN </a:t>
            </a:r>
          </a:p>
        </p:txBody>
      </p:sp>
      <p:sp>
        <p:nvSpPr>
          <p:cNvPr id="5" name="Text Placeholder 4"/>
          <p:cNvSpPr>
            <a:spLocks noGrp="1"/>
          </p:cNvSpPr>
          <p:nvPr>
            <p:ph type="body" idx="10"/>
          </p:nvPr>
        </p:nvSpPr>
        <p:spPr>
          <a:xfrm>
            <a:off x="3904384" y="3145848"/>
            <a:ext cx="210416" cy="48491"/>
          </a:xfrm>
          <a:prstGeom prst="rect">
            <a:avLst/>
          </a:prstGeom>
          <a:noFill/>
          <a:ln w="0" cmpd="sng">
            <a:noFill/>
            <a:prstDash val="solid"/>
          </a:ln>
        </p:spPr>
        <p:txBody>
          <a:bodyPr vert="horz" lIns="0" tIns="11257" rIns="0" bIns="0" rtlCol="0" anchor="t">
            <a:normAutofit fontScale="70000" lnSpcReduction="20000"/>
          </a:bodyPr>
          <a:lstStyle/>
          <a:p>
            <a:pPr marL="62344" algn="l">
              <a:lnSpc>
                <a:spcPts val="136"/>
              </a:lnSpc>
            </a:pPr>
            <a:r>
              <a:rPr lang="en-US" sz="205" b="1">
                <a:solidFill>
                  <a:srgbClr val="000000"/>
                </a:solidFill>
                <a:latin typeface="Arial" panose="02020603050405020304" pitchFamily="2"/>
              </a:rPr>
              <a:t>BIKE STORAGE </a:t>
            </a:r>
            <a:r>
              <a:rPr lang="en-US" sz="205">
                <a:solidFill>
                  <a:srgbClr val="000000"/>
                </a:solidFill>
                <a:latin typeface="Arial" panose="02020603050405020304" pitchFamily="2"/>
              </a:rPr>
              <a:t>S-052 </a:t>
            </a:r>
          </a:p>
        </p:txBody>
      </p:sp>
      <p:sp>
        <p:nvSpPr>
          <p:cNvPr id="6" name="Text Placeholder 5"/>
          <p:cNvSpPr>
            <a:spLocks noGrp="1"/>
          </p:cNvSpPr>
          <p:nvPr>
            <p:ph type="body" idx="10"/>
          </p:nvPr>
        </p:nvSpPr>
        <p:spPr>
          <a:xfrm>
            <a:off x="4253346" y="4692361"/>
            <a:ext cx="181408" cy="66675"/>
          </a:xfrm>
          <a:prstGeom prst="rect">
            <a:avLst/>
          </a:prstGeom>
          <a:noFill/>
          <a:ln w="0" cmpd="sng">
            <a:noFill/>
            <a:prstDash val="solid"/>
          </a:ln>
        </p:spPr>
        <p:txBody>
          <a:bodyPr vert="horz" lIns="0" tIns="0" rIns="0" bIns="0" rtlCol="0" anchor="t">
            <a:normAutofit fontScale="25000" lnSpcReduction="20000"/>
          </a:bodyPr>
          <a:lstStyle/>
          <a:p>
            <a:pPr algn="l">
              <a:lnSpc>
                <a:spcPts val="273"/>
              </a:lnSpc>
            </a:pPr>
            <a:r>
              <a:rPr lang="en-US" sz="205" spc="61">
                <a:solidFill>
                  <a:srgbClr val="000000"/>
                </a:solidFill>
                <a:latin typeface="Arial Narrow" panose="02020603050405020304" pitchFamily="2"/>
              </a:rPr>
              <a:t>GARAGE EXHAUST </a:t>
            </a:r>
          </a:p>
        </p:txBody>
      </p:sp>
      <p:sp>
        <p:nvSpPr>
          <p:cNvPr id="7" name="Text Placeholder 6"/>
          <p:cNvSpPr>
            <a:spLocks noGrp="1"/>
          </p:cNvSpPr>
          <p:nvPr>
            <p:ph type="body" idx="10"/>
          </p:nvPr>
        </p:nvSpPr>
        <p:spPr>
          <a:xfrm>
            <a:off x="4949537" y="1924483"/>
            <a:ext cx="322551" cy="39832"/>
          </a:xfrm>
          <a:prstGeom prst="rect">
            <a:avLst/>
          </a:prstGeom>
          <a:noFill/>
          <a:ln w="0" cmpd="sng">
            <a:noFill/>
            <a:prstDash val="solid"/>
          </a:ln>
        </p:spPr>
        <p:txBody>
          <a:bodyPr vert="horz" lIns="0" tIns="0" rIns="0" bIns="0" rtlCol="0" anchor="t">
            <a:normAutofit/>
          </a:bodyPr>
          <a:lstStyle/>
          <a:p>
            <a:pPr algn="l">
              <a:lnSpc>
                <a:spcPts val="341"/>
              </a:lnSpc>
            </a:pPr>
            <a:r>
              <a:rPr lang="en-US" sz="273">
                <a:solidFill>
                  <a:srgbClr val="000000"/>
                </a:solidFill>
                <a:latin typeface="Arial" panose="02020603050405020304" pitchFamily="2"/>
              </a:rPr>
              <a:t>UNEXCAVATED </a:t>
            </a:r>
          </a:p>
        </p:txBody>
      </p:sp>
      <p:sp>
        <p:nvSpPr>
          <p:cNvPr id="8" name="Text Placeholder 7"/>
          <p:cNvSpPr>
            <a:spLocks noGrp="1"/>
          </p:cNvSpPr>
          <p:nvPr>
            <p:ph type="body" idx="10"/>
          </p:nvPr>
        </p:nvSpPr>
        <p:spPr>
          <a:xfrm>
            <a:off x="5082453" y="2416752"/>
            <a:ext cx="106507" cy="39832"/>
          </a:xfrm>
          <a:prstGeom prst="rect">
            <a:avLst/>
          </a:prstGeom>
          <a:noFill/>
          <a:ln w="0" cmpd="sng">
            <a:noFill/>
            <a:prstDash val="solid"/>
          </a:ln>
        </p:spPr>
        <p:txBody>
          <a:bodyPr vert="horz" lIns="0" tIns="0" rIns="0" bIns="0" rtlCol="0" anchor="t">
            <a:normAutofit/>
          </a:bodyPr>
          <a:lstStyle/>
          <a:p>
            <a:pPr algn="l">
              <a:lnSpc>
                <a:spcPts val="341"/>
              </a:lnSpc>
            </a:pPr>
            <a:r>
              <a:rPr lang="en-US" sz="273">
                <a:solidFill>
                  <a:srgbClr val="000000"/>
                </a:solidFill>
                <a:latin typeface="Arial" panose="02020603050405020304" pitchFamily="2"/>
              </a:rPr>
              <a:t>DN </a:t>
            </a:r>
          </a:p>
        </p:txBody>
      </p:sp>
      <p:sp>
        <p:nvSpPr>
          <p:cNvPr id="9" name="Text Placeholder 8"/>
          <p:cNvSpPr>
            <a:spLocks noGrp="1"/>
          </p:cNvSpPr>
          <p:nvPr>
            <p:ph type="body" idx="10"/>
          </p:nvPr>
        </p:nvSpPr>
        <p:spPr>
          <a:xfrm>
            <a:off x="5956589" y="2939762"/>
            <a:ext cx="536431" cy="1740477"/>
          </a:xfrm>
          <a:prstGeom prst="rect">
            <a:avLst/>
          </a:prstGeom>
          <a:noFill/>
          <a:ln w="0" cmpd="sng">
            <a:noFill/>
            <a:prstDash val="solid"/>
          </a:ln>
        </p:spPr>
        <p:txBody>
          <a:bodyPr vert="horz" lIns="0" tIns="6061" rIns="0" bIns="0" rtlCol="0" anchor="t">
            <a:normAutofit/>
          </a:bodyPr>
          <a:lstStyle/>
          <a:p>
            <a:pPr algn="l">
              <a:lnSpc>
                <a:spcPts val="273"/>
              </a:lnSpc>
              <a:tabLst>
                <a:tab pos="561094" algn="r"/>
              </a:tabLst>
            </a:pPr>
            <a:r>
              <a:rPr lang="en-US" sz="205" b="1">
                <a:solidFill>
                  <a:srgbClr val="000000"/>
                </a:solidFill>
                <a:latin typeface="Arial" panose="02020603050405020304" pitchFamily="2"/>
              </a:rPr>
              <a:t>PARKING </a:t>
            </a:r>
            <a:r>
              <a:rPr lang="en-US" sz="273">
                <a:solidFill>
                  <a:srgbClr val="000000"/>
                </a:solidFill>
                <a:latin typeface="Arial" panose="02020603050405020304" pitchFamily="2"/>
              </a:rPr>
              <a:t>SLAB ON GRADE </a:t>
            </a:r>
          </a:p>
          <a:p>
            <a:pPr algn="l">
              <a:lnSpc>
                <a:spcPts val="205"/>
              </a:lnSpc>
            </a:pPr>
            <a:r>
              <a:rPr lang="en-US" sz="205" spc="-31">
                <a:solidFill>
                  <a:srgbClr val="000000"/>
                </a:solidFill>
                <a:latin typeface="Arial" panose="02020603050405020304" pitchFamily="2"/>
              </a:rPr>
              <a:t>P-050 </a:t>
            </a:r>
          </a:p>
          <a:p>
            <a:pPr algn="ctr">
              <a:lnSpc>
                <a:spcPts val="136"/>
              </a:lnSpc>
              <a:spcBef>
                <a:spcPts val="12879"/>
              </a:spcBef>
            </a:pPr>
            <a:r>
              <a:rPr lang="en-US" sz="205" b="1">
                <a:solidFill>
                  <a:srgbClr val="000000"/>
                </a:solidFill>
                <a:latin typeface="Arial" panose="02020603050405020304" pitchFamily="2"/>
              </a:rPr>
              <a:t>STAIR C </a:t>
            </a:r>
            <a:br/>
            <a:r>
              <a:rPr lang="en-US" sz="205">
                <a:solidFill>
                  <a:srgbClr val="000000"/>
                </a:solidFill>
                <a:latin typeface="Arial" panose="02020603050405020304" pitchFamily="2"/>
              </a:rPr>
              <a:t>ST-03 </a:t>
            </a:r>
          </a:p>
        </p:txBody>
      </p:sp>
      <p:sp>
        <p:nvSpPr>
          <p:cNvPr id="10" name="Text Placeholder 9"/>
          <p:cNvSpPr>
            <a:spLocks noGrp="1"/>
          </p:cNvSpPr>
          <p:nvPr>
            <p:ph type="body" idx="10"/>
          </p:nvPr>
        </p:nvSpPr>
        <p:spPr>
          <a:xfrm>
            <a:off x="5926282" y="4775056"/>
            <a:ext cx="212581" cy="50656"/>
          </a:xfrm>
          <a:prstGeom prst="rect">
            <a:avLst/>
          </a:prstGeom>
          <a:noFill/>
          <a:ln w="0" cmpd="sng">
            <a:noFill/>
            <a:prstDash val="solid"/>
          </a:ln>
        </p:spPr>
        <p:txBody>
          <a:bodyPr vert="horz" lIns="0" tIns="4330" rIns="0" bIns="0" rtlCol="0" anchor="t">
            <a:normAutofit fontScale="25000" lnSpcReduction="20000"/>
          </a:bodyPr>
          <a:lstStyle/>
          <a:p>
            <a:pPr algn="ctr">
              <a:lnSpc>
                <a:spcPts val="205"/>
              </a:lnSpc>
            </a:pPr>
            <a:r>
              <a:rPr lang="en-US" sz="205" b="1" spc="-7">
                <a:solidFill>
                  <a:srgbClr val="000000"/>
                </a:solidFill>
                <a:latin typeface="Arial" panose="02020603050405020304" pitchFamily="2"/>
              </a:rPr>
              <a:t>ELEV. LOBBY C </a:t>
            </a:r>
          </a:p>
          <a:p>
            <a:pPr algn="ctr">
              <a:lnSpc>
                <a:spcPts val="205"/>
              </a:lnSpc>
            </a:pPr>
            <a:r>
              <a:rPr lang="en-US" sz="205">
                <a:solidFill>
                  <a:srgbClr val="000000"/>
                </a:solidFill>
                <a:latin typeface="Arial" panose="02020603050405020304" pitchFamily="2"/>
              </a:rPr>
              <a:t>014 </a:t>
            </a:r>
          </a:p>
        </p:txBody>
      </p:sp>
      <p:sp>
        <p:nvSpPr>
          <p:cNvPr id="11" name="Text Placeholder 10"/>
          <p:cNvSpPr>
            <a:spLocks noGrp="1"/>
          </p:cNvSpPr>
          <p:nvPr>
            <p:ph type="body" idx="10"/>
          </p:nvPr>
        </p:nvSpPr>
        <p:spPr>
          <a:xfrm>
            <a:off x="6111587" y="2408093"/>
            <a:ext cx="120361" cy="29874"/>
          </a:xfrm>
          <a:prstGeom prst="rect">
            <a:avLst/>
          </a:prstGeom>
          <a:noFill/>
          <a:ln w="0" cmpd="sng">
            <a:noFill/>
            <a:prstDash val="solid"/>
          </a:ln>
        </p:spPr>
        <p:txBody>
          <a:bodyPr vert="horz" lIns="0" tIns="4330" rIns="0" bIns="0" rtlCol="0" anchor="t">
            <a:normAutofit/>
          </a:bodyPr>
          <a:lstStyle/>
          <a:p>
            <a:pPr algn="ctr">
              <a:lnSpc>
                <a:spcPts val="205"/>
              </a:lnSpc>
            </a:pPr>
            <a:r>
              <a:rPr lang="en-US" sz="205">
                <a:solidFill>
                  <a:srgbClr val="000000"/>
                </a:solidFill>
                <a:latin typeface="Arial" panose="02020603050405020304" pitchFamily="2"/>
              </a:rPr>
              <a:t>M-050 </a:t>
            </a:r>
          </a:p>
        </p:txBody>
      </p:sp>
      <p:sp>
        <p:nvSpPr>
          <p:cNvPr id="12" name="Text Placeholder 11"/>
          <p:cNvSpPr>
            <a:spLocks noGrp="1"/>
          </p:cNvSpPr>
          <p:nvPr>
            <p:ph type="body" idx="10"/>
          </p:nvPr>
        </p:nvSpPr>
        <p:spPr>
          <a:xfrm>
            <a:off x="6622473" y="2705966"/>
            <a:ext cx="106507" cy="39832"/>
          </a:xfrm>
          <a:prstGeom prst="rect">
            <a:avLst/>
          </a:prstGeom>
          <a:noFill/>
          <a:ln w="0" cmpd="sng">
            <a:noFill/>
            <a:prstDash val="solid"/>
          </a:ln>
        </p:spPr>
        <p:txBody>
          <a:bodyPr vert="horz" lIns="0" tIns="0" rIns="0" bIns="0" rtlCol="0" anchor="t">
            <a:normAutofit/>
          </a:bodyPr>
          <a:lstStyle/>
          <a:p>
            <a:pPr algn="l">
              <a:lnSpc>
                <a:spcPts val="273"/>
              </a:lnSpc>
            </a:pPr>
            <a:r>
              <a:rPr lang="en-US" sz="273">
                <a:solidFill>
                  <a:srgbClr val="000000"/>
                </a:solidFill>
                <a:latin typeface="Arial" panose="02020603050405020304" pitchFamily="2"/>
              </a:rPr>
              <a:t>UP </a:t>
            </a:r>
          </a:p>
        </p:txBody>
      </p:sp>
      <p:sp>
        <p:nvSpPr>
          <p:cNvPr id="13" name="Text Placeholder 12"/>
          <p:cNvSpPr>
            <a:spLocks noGrp="1"/>
          </p:cNvSpPr>
          <p:nvPr>
            <p:ph type="body" idx="10"/>
          </p:nvPr>
        </p:nvSpPr>
        <p:spPr>
          <a:xfrm>
            <a:off x="6694776" y="1637001"/>
            <a:ext cx="116032" cy="50656"/>
          </a:xfrm>
          <a:prstGeom prst="rect">
            <a:avLst/>
          </a:prstGeom>
          <a:noFill/>
          <a:ln w="0" cmpd="sng">
            <a:noFill/>
            <a:prstDash val="solid"/>
          </a:ln>
        </p:spPr>
        <p:txBody>
          <a:bodyPr vert="horz" lIns="0" tIns="9092" rIns="0" bIns="0" rtlCol="0" anchor="t">
            <a:normAutofit/>
          </a:bodyPr>
          <a:lstStyle/>
          <a:p>
            <a:pPr algn="l">
              <a:lnSpc>
                <a:spcPts val="136"/>
              </a:lnSpc>
            </a:pPr>
            <a:r>
              <a:rPr lang="en-US" sz="205" b="1" spc="31">
                <a:solidFill>
                  <a:srgbClr val="000000"/>
                </a:solidFill>
                <a:latin typeface="Arial" panose="02020603050405020304" pitchFamily="2"/>
              </a:rPr>
              <a:t>MEP </a:t>
            </a:r>
            <a:r>
              <a:rPr lang="en-US" sz="205" spc="31">
                <a:solidFill>
                  <a:srgbClr val="000000"/>
                </a:solidFill>
                <a:latin typeface="Arial" panose="02020603050405020304" pitchFamily="2"/>
              </a:rPr>
              <a:t>M-051 </a:t>
            </a:r>
          </a:p>
        </p:txBody>
      </p:sp>
      <p:sp>
        <p:nvSpPr>
          <p:cNvPr id="14" name="Text Placeholder 13"/>
          <p:cNvSpPr>
            <a:spLocks noGrp="1"/>
          </p:cNvSpPr>
          <p:nvPr>
            <p:ph type="body" idx="10"/>
          </p:nvPr>
        </p:nvSpPr>
        <p:spPr>
          <a:xfrm>
            <a:off x="6996546" y="2177329"/>
            <a:ext cx="212581" cy="50656"/>
          </a:xfrm>
          <a:prstGeom prst="rect">
            <a:avLst/>
          </a:prstGeom>
          <a:noFill/>
          <a:ln w="0" cmpd="sng">
            <a:noFill/>
            <a:prstDash val="solid"/>
          </a:ln>
        </p:spPr>
        <p:txBody>
          <a:bodyPr vert="horz" lIns="0" tIns="4330" rIns="0" bIns="0" rtlCol="0" anchor="t">
            <a:normAutofit/>
          </a:bodyPr>
          <a:lstStyle/>
          <a:p>
            <a:pPr algn="l">
              <a:lnSpc>
                <a:spcPts val="205"/>
              </a:lnSpc>
            </a:pPr>
            <a:r>
              <a:rPr lang="en-US" sz="205" b="1" spc="-7">
                <a:solidFill>
                  <a:srgbClr val="000000"/>
                </a:solidFill>
                <a:latin typeface="Arial" panose="02020603050405020304" pitchFamily="2"/>
              </a:rPr>
              <a:t>ELEV. LOBBY B </a:t>
            </a:r>
          </a:p>
          <a:p>
            <a:pPr marL="62344" algn="l">
              <a:lnSpc>
                <a:spcPts val="136"/>
              </a:lnSpc>
            </a:pPr>
            <a:r>
              <a:rPr lang="en-US" sz="205">
                <a:solidFill>
                  <a:srgbClr val="000000"/>
                </a:solidFill>
                <a:latin typeface="Arial" panose="02020603050405020304" pitchFamily="2"/>
              </a:rPr>
              <a:t>012 </a:t>
            </a:r>
          </a:p>
        </p:txBody>
      </p:sp>
      <p:sp>
        <p:nvSpPr>
          <p:cNvPr id="15" name="Text Placeholder 14"/>
          <p:cNvSpPr>
            <a:spLocks noGrp="1"/>
          </p:cNvSpPr>
          <p:nvPr>
            <p:ph type="body" idx="10"/>
          </p:nvPr>
        </p:nvSpPr>
        <p:spPr>
          <a:xfrm>
            <a:off x="7377113" y="1651722"/>
            <a:ext cx="172749" cy="66675"/>
          </a:xfrm>
          <a:prstGeom prst="rect">
            <a:avLst/>
          </a:prstGeom>
          <a:noFill/>
          <a:ln w="0" cmpd="sng">
            <a:noFill/>
            <a:prstDash val="solid"/>
          </a:ln>
        </p:spPr>
        <p:txBody>
          <a:bodyPr vert="horz" lIns="0" tIns="0" rIns="0" bIns="0" rtlCol="0" anchor="t">
            <a:normAutofit fontScale="25000" lnSpcReduction="20000"/>
          </a:bodyPr>
          <a:lstStyle/>
          <a:p>
            <a:pPr algn="l">
              <a:lnSpc>
                <a:spcPts val="273"/>
              </a:lnSpc>
            </a:pPr>
            <a:r>
              <a:rPr lang="en-US" sz="205" spc="72">
                <a:solidFill>
                  <a:srgbClr val="000000"/>
                </a:solidFill>
                <a:latin typeface="Arial Narrow" panose="02020603050405020304" pitchFamily="2"/>
              </a:rPr>
              <a:t>GARAGE INTAKE </a:t>
            </a:r>
          </a:p>
        </p:txBody>
      </p:sp>
      <p:sp>
        <p:nvSpPr>
          <p:cNvPr id="16" name="Text Placeholder 15"/>
          <p:cNvSpPr>
            <a:spLocks noGrp="1"/>
          </p:cNvSpPr>
          <p:nvPr>
            <p:ph type="body" idx="10"/>
          </p:nvPr>
        </p:nvSpPr>
        <p:spPr>
          <a:xfrm>
            <a:off x="7408285" y="2358303"/>
            <a:ext cx="149802" cy="48491"/>
          </a:xfrm>
          <a:prstGeom prst="rect">
            <a:avLst/>
          </a:prstGeom>
          <a:noFill/>
          <a:ln w="0" cmpd="sng">
            <a:noFill/>
            <a:prstDash val="solid"/>
          </a:ln>
        </p:spPr>
        <p:txBody>
          <a:bodyPr vert="horz" lIns="0" tIns="11257" rIns="0" bIns="0" rtlCol="0" anchor="t">
            <a:normAutofit/>
          </a:bodyPr>
          <a:lstStyle/>
          <a:p>
            <a:pPr algn="l">
              <a:lnSpc>
                <a:spcPts val="136"/>
              </a:lnSpc>
            </a:pPr>
            <a:r>
              <a:rPr lang="en-US" sz="205" b="1" spc="51">
                <a:solidFill>
                  <a:srgbClr val="000000"/>
                </a:solidFill>
                <a:latin typeface="Arial" panose="02020603050405020304" pitchFamily="2"/>
              </a:rPr>
              <a:t>STAIR B </a:t>
            </a:r>
            <a:r>
              <a:rPr lang="en-US" sz="205" spc="51">
                <a:solidFill>
                  <a:srgbClr val="000000"/>
                </a:solidFill>
                <a:latin typeface="Arial" panose="02020603050405020304" pitchFamily="2"/>
              </a:rPr>
              <a:t>ST-02 </a:t>
            </a:r>
          </a:p>
        </p:txBody>
      </p:sp>
      <p:sp>
        <p:nvSpPr>
          <p:cNvPr id="17" name="Text Placeholder 16"/>
          <p:cNvSpPr>
            <a:spLocks noGrp="1"/>
          </p:cNvSpPr>
          <p:nvPr>
            <p:ph type="body" idx="10"/>
          </p:nvPr>
        </p:nvSpPr>
        <p:spPr>
          <a:xfrm>
            <a:off x="5033962" y="6378720"/>
            <a:ext cx="2965739" cy="150235"/>
          </a:xfrm>
          <a:prstGeom prst="rect">
            <a:avLst/>
          </a:prstGeom>
          <a:noFill/>
          <a:ln w="0" cmpd="sng">
            <a:noFill/>
            <a:prstDash val="solid"/>
          </a:ln>
        </p:spPr>
        <p:txBody>
          <a:bodyPr vert="horz" lIns="0" tIns="5628" rIns="0" bIns="0" rtlCol="0" anchor="t">
            <a:normAutofit/>
          </a:bodyPr>
          <a:lstStyle/>
          <a:p>
            <a:pPr algn="l">
              <a:lnSpc>
                <a:spcPts val="955"/>
              </a:lnSpc>
              <a:spcAft>
                <a:spcPts val="147"/>
              </a:spcAft>
            </a:pPr>
            <a:r>
              <a:rPr lang="en-US" sz="682" b="1" spc="17">
                <a:solidFill>
                  <a:srgbClr val="888888"/>
                </a:solidFill>
                <a:latin typeface="Tahoma" panose="02020603050405020304" pitchFamily="2"/>
              </a:rPr>
              <a:t>The Wesley Campus Plan: The Standard at Wesley</a:t>
            </a:r>
            <a:r>
              <a:rPr lang="en-US" sz="818" b="1" spc="17">
                <a:solidFill>
                  <a:srgbClr val="000000"/>
                </a:solidFill>
                <a:latin typeface="Century Gothic" panose="02020603050405020304" pitchFamily="2"/>
              </a:rPr>
              <a:t> I </a:t>
            </a:r>
            <a:r>
              <a:rPr lang="en-US" sz="682" b="1" spc="17">
                <a:solidFill>
                  <a:srgbClr val="000000"/>
                </a:solidFill>
                <a:latin typeface="Tahoma" panose="02020603050405020304" pitchFamily="2"/>
              </a:rPr>
              <a:t>02.11.2025 </a:t>
            </a:r>
          </a:p>
        </p:txBody>
      </p:sp>
      <p:sp>
        <p:nvSpPr>
          <p:cNvPr id="18" name="Text Placeholder 17"/>
          <p:cNvSpPr>
            <a:spLocks noGrp="1"/>
          </p:cNvSpPr>
          <p:nvPr>
            <p:ph type="body" idx="10"/>
          </p:nvPr>
        </p:nvSpPr>
        <p:spPr>
          <a:xfrm>
            <a:off x="9229725" y="1213138"/>
            <a:ext cx="56717" cy="42430"/>
          </a:xfrm>
          <a:prstGeom prst="rect">
            <a:avLst/>
          </a:prstGeom>
          <a:noFill/>
          <a:ln w="0" cmpd="sng">
            <a:noFill/>
            <a:prstDash val="solid"/>
          </a:ln>
        </p:spPr>
        <p:txBody>
          <a:bodyPr vert="horz" lIns="0" tIns="17318" rIns="0" bIns="0" rtlCol="0" anchor="t">
            <a:normAutofit fontScale="70000" lnSpcReduction="20000"/>
          </a:bodyPr>
          <a:lstStyle/>
          <a:p>
            <a:pPr algn="l">
              <a:lnSpc>
                <a:spcPts val="68"/>
              </a:lnSpc>
            </a:pPr>
            <a:r>
              <a:rPr lang="en-US" sz="205" spc="-27">
                <a:solidFill>
                  <a:srgbClr val="000000"/>
                </a:solidFill>
                <a:latin typeface="Arial" panose="02020603050405020304" pitchFamily="2"/>
              </a:rPr>
              <a:t>1 A402 </a:t>
            </a:r>
          </a:p>
        </p:txBody>
      </p:sp>
      <p:sp>
        <p:nvSpPr>
          <p:cNvPr id="19" name="Text Placeholder 18"/>
          <p:cNvSpPr>
            <a:spLocks noGrp="1"/>
          </p:cNvSpPr>
          <p:nvPr>
            <p:ph type="body" idx="10"/>
          </p:nvPr>
        </p:nvSpPr>
        <p:spPr>
          <a:xfrm>
            <a:off x="9247477" y="2096366"/>
            <a:ext cx="37667" cy="29874"/>
          </a:xfrm>
          <a:prstGeom prst="rect">
            <a:avLst/>
          </a:prstGeom>
          <a:noFill/>
          <a:ln w="0" cmpd="sng">
            <a:noFill/>
            <a:prstDash val="solid"/>
          </a:ln>
        </p:spPr>
        <p:txBody>
          <a:bodyPr vert="horz" lIns="0" tIns="4330" rIns="0" bIns="0" rtlCol="0" anchor="t">
            <a:normAutofit/>
          </a:bodyPr>
          <a:lstStyle/>
          <a:p>
            <a:pPr algn="l">
              <a:lnSpc>
                <a:spcPts val="205"/>
              </a:lnSpc>
            </a:pPr>
            <a:r>
              <a:rPr lang="en-US" sz="205">
                <a:solidFill>
                  <a:srgbClr val="000000"/>
                </a:solidFill>
                <a:latin typeface="Arial" panose="02020603050405020304" pitchFamily="2"/>
              </a:rPr>
              <a:t>A </a:t>
            </a:r>
          </a:p>
        </p:txBody>
      </p:sp>
      <p:sp>
        <p:nvSpPr>
          <p:cNvPr id="20" name="Text Placeholder 19"/>
          <p:cNvSpPr>
            <a:spLocks noGrp="1"/>
          </p:cNvSpPr>
          <p:nvPr>
            <p:ph type="body" idx="10"/>
          </p:nvPr>
        </p:nvSpPr>
        <p:spPr>
          <a:xfrm>
            <a:off x="9272154" y="1284143"/>
            <a:ext cx="30307" cy="29441"/>
          </a:xfrm>
          <a:prstGeom prst="rect">
            <a:avLst/>
          </a:prstGeom>
          <a:noFill/>
          <a:ln w="0" cmpd="sng">
            <a:noFill/>
            <a:prstDash val="solid"/>
          </a:ln>
        </p:spPr>
        <p:txBody>
          <a:bodyPr vert="vert270" lIns="0" tIns="0" rIns="18184" bIns="0" rtlCol="0" anchor="t">
            <a:normAutofit fontScale="25000" lnSpcReduction="20000"/>
          </a:bodyPr>
          <a:lstStyle/>
          <a:p>
            <a:pPr algn="l">
              <a:lnSpc>
                <a:spcPts val="68"/>
              </a:lnSpc>
            </a:pPr>
            <a:r>
              <a:rPr lang="en-US" sz="205" spc="-68">
                <a:solidFill>
                  <a:srgbClr val="000000"/>
                </a:solidFill>
                <a:latin typeface="Arial" panose="02020603050405020304" pitchFamily="2"/>
              </a:rPr>
              <a:t>248' - 0" </a:t>
            </a:r>
          </a:p>
        </p:txBody>
      </p:sp>
      <p:sp>
        <p:nvSpPr>
          <p:cNvPr id="21" name="Text Placeholder 20"/>
          <p:cNvSpPr>
            <a:spLocks noGrp="1"/>
          </p:cNvSpPr>
          <p:nvPr>
            <p:ph type="body" idx="10"/>
          </p:nvPr>
        </p:nvSpPr>
        <p:spPr>
          <a:xfrm>
            <a:off x="9291204" y="629516"/>
            <a:ext cx="30307" cy="27276"/>
          </a:xfrm>
          <a:prstGeom prst="rect">
            <a:avLst/>
          </a:prstGeom>
          <a:noFill/>
          <a:ln w="0" cmpd="sng">
            <a:noFill/>
            <a:prstDash val="solid"/>
          </a:ln>
        </p:spPr>
        <p:txBody>
          <a:bodyPr vert="vert270" lIns="0" tIns="0" rIns="17751" bIns="0" rtlCol="0" anchor="t">
            <a:normAutofit fontScale="25000" lnSpcReduction="20000"/>
          </a:bodyPr>
          <a:lstStyle/>
          <a:p>
            <a:pPr algn="l">
              <a:lnSpc>
                <a:spcPts val="68"/>
              </a:lnSpc>
            </a:pPr>
            <a:r>
              <a:rPr lang="en-US" sz="205" spc="-65">
                <a:solidFill>
                  <a:srgbClr val="000000"/>
                </a:solidFill>
                <a:latin typeface="Arial" panose="02020603050405020304" pitchFamily="2"/>
              </a:rPr>
              <a:t>37' - 6" </a:t>
            </a:r>
          </a:p>
        </p:txBody>
      </p:sp>
      <p:sp>
        <p:nvSpPr>
          <p:cNvPr id="22" name="Text Placeholder 21"/>
          <p:cNvSpPr>
            <a:spLocks noGrp="1"/>
          </p:cNvSpPr>
          <p:nvPr>
            <p:ph type="body" idx="10"/>
          </p:nvPr>
        </p:nvSpPr>
        <p:spPr>
          <a:xfrm>
            <a:off x="9302461" y="1230457"/>
            <a:ext cx="19050" cy="639907"/>
          </a:xfrm>
          <a:prstGeom prst="rect">
            <a:avLst/>
          </a:prstGeom>
          <a:noFill/>
          <a:ln w="0" cmpd="sng">
            <a:noFill/>
            <a:prstDash val="solid"/>
          </a:ln>
        </p:spPr>
        <p:txBody>
          <a:bodyPr vert="vert270" lIns="0" tIns="0" rIns="6494" bIns="0" rtlCol="0" anchor="t">
            <a:normAutofit fontScale="25000" lnSpcReduction="20000"/>
          </a:bodyPr>
          <a:lstStyle/>
          <a:p>
            <a:pPr algn="ctr">
              <a:lnSpc>
                <a:spcPts val="68"/>
              </a:lnSpc>
            </a:pPr>
            <a:r>
              <a:rPr lang="en-US" sz="205" spc="37">
                <a:solidFill>
                  <a:srgbClr val="000000"/>
                </a:solidFill>
                <a:latin typeface="Arial" panose="02020603050405020304" pitchFamily="2"/>
              </a:rPr>
              <a:t>6' - 9 </a:t>
            </a:r>
            <a:r>
              <a:rPr lang="en-US" sz="205" spc="37" baseline="30000">
                <a:solidFill>
                  <a:srgbClr val="000000"/>
                </a:solidFill>
                <a:latin typeface="Arial" panose="02020603050405020304" pitchFamily="2"/>
              </a:rPr>
              <a:t>1</a:t>
            </a:r>
            <a:r>
              <a:rPr lang="en-US" sz="205" spc="37">
                <a:solidFill>
                  <a:srgbClr val="000000"/>
                </a:solidFill>
                <a:latin typeface="Arial" panose="02020603050405020304" pitchFamily="2"/>
              </a:rPr>
              <a:t>/</a:t>
            </a:r>
            <a:r>
              <a:rPr lang="en-US" sz="205" spc="37" baseline="-25000">
                <a:solidFill>
                  <a:srgbClr val="000000"/>
                </a:solidFill>
                <a:latin typeface="Arial" panose="02020603050405020304" pitchFamily="2"/>
              </a:rPr>
              <a:t>4</a:t>
            </a:r>
            <a:r>
              <a:rPr lang="en-US" sz="205" spc="37">
                <a:solidFill>
                  <a:srgbClr val="000000"/>
                </a:solidFill>
                <a:latin typeface="Arial" panose="02020603050405020304" pitchFamily="2"/>
              </a:rPr>
              <a:t>" 13' - 9 3/8"227' - 5 3/8" </a:t>
            </a:r>
          </a:p>
        </p:txBody>
      </p:sp>
      <p:sp>
        <p:nvSpPr>
          <p:cNvPr id="23" name="Text Placeholder 22"/>
          <p:cNvSpPr>
            <a:spLocks noGrp="1"/>
          </p:cNvSpPr>
          <p:nvPr>
            <p:ph type="body" idx="10"/>
          </p:nvPr>
        </p:nvSpPr>
        <p:spPr>
          <a:xfrm>
            <a:off x="9347489" y="1811482"/>
            <a:ext cx="16452" cy="29874"/>
          </a:xfrm>
          <a:prstGeom prst="rect">
            <a:avLst/>
          </a:prstGeom>
          <a:noFill/>
          <a:ln w="0" cmpd="sng">
            <a:noFill/>
            <a:prstDash val="solid"/>
          </a:ln>
        </p:spPr>
        <p:txBody>
          <a:bodyPr vert="horz" lIns="0" tIns="4330" rIns="0" bIns="0" rtlCol="0" anchor="t">
            <a:normAutofit/>
          </a:bodyPr>
          <a:lstStyle/>
          <a:p>
            <a:pPr algn="l">
              <a:lnSpc>
                <a:spcPts val="205"/>
              </a:lnSpc>
            </a:pPr>
            <a:r>
              <a:rPr lang="en-US" sz="205">
                <a:solidFill>
                  <a:srgbClr val="000000"/>
                </a:solidFill>
                <a:latin typeface="Arial" panose="02020603050405020304" pitchFamily="2"/>
              </a:rPr>
              <a:t>1 </a:t>
            </a:r>
          </a:p>
        </p:txBody>
      </p:sp>
      <p:sp>
        <p:nvSpPr>
          <p:cNvPr id="24" name="Text Placeholder 23"/>
          <p:cNvSpPr>
            <a:spLocks noGrp="1"/>
          </p:cNvSpPr>
          <p:nvPr>
            <p:ph type="body" idx="10"/>
          </p:nvPr>
        </p:nvSpPr>
        <p:spPr>
          <a:xfrm>
            <a:off x="9344891" y="1865601"/>
            <a:ext cx="38100" cy="29874"/>
          </a:xfrm>
          <a:prstGeom prst="rect">
            <a:avLst/>
          </a:prstGeom>
          <a:noFill/>
          <a:ln w="0" cmpd="sng">
            <a:noFill/>
            <a:prstDash val="solid"/>
          </a:ln>
        </p:spPr>
        <p:txBody>
          <a:bodyPr vert="horz" lIns="0" tIns="4330" rIns="0" bIns="0" rtlCol="0" anchor="t">
            <a:normAutofit/>
          </a:bodyPr>
          <a:lstStyle/>
          <a:p>
            <a:pPr algn="l">
              <a:lnSpc>
                <a:spcPts val="205"/>
              </a:lnSpc>
            </a:pPr>
            <a:r>
              <a:rPr lang="en-US" sz="205">
                <a:solidFill>
                  <a:srgbClr val="000000"/>
                </a:solidFill>
                <a:latin typeface="Arial" panose="02020603050405020304" pitchFamily="2"/>
              </a:rPr>
              <a:t>A </a:t>
            </a:r>
          </a:p>
        </p:txBody>
      </p:sp>
      <p:sp>
        <p:nvSpPr>
          <p:cNvPr id="25" name="Text Placeholder 24"/>
          <p:cNvSpPr>
            <a:spLocks noGrp="1"/>
          </p:cNvSpPr>
          <p:nvPr>
            <p:ph type="body" idx="10"/>
          </p:nvPr>
        </p:nvSpPr>
        <p:spPr>
          <a:xfrm>
            <a:off x="9389918" y="521710"/>
            <a:ext cx="1373765" cy="22947"/>
          </a:xfrm>
          <a:prstGeom prst="rect">
            <a:avLst/>
          </a:prstGeom>
          <a:noFill/>
          <a:ln w="0" cmpd="sng">
            <a:noFill/>
            <a:prstDash val="solid"/>
          </a:ln>
        </p:spPr>
        <p:txBody>
          <a:bodyPr vert="horz" lIns="0" tIns="3464" rIns="0" bIns="0" rtlCol="0" anchor="t">
            <a:normAutofit/>
          </a:bodyPr>
          <a:lstStyle/>
          <a:p>
            <a:pPr algn="l">
              <a:lnSpc>
                <a:spcPts val="136"/>
              </a:lnSpc>
              <a:tabLst>
                <a:tab pos="623438" algn="l"/>
                <a:tab pos="1246876" algn="l"/>
                <a:tab pos="1371563" algn="r"/>
              </a:tabLst>
            </a:pPr>
            <a:r>
              <a:rPr lang="en-US" sz="205" spc="-20">
                <a:solidFill>
                  <a:srgbClr val="000000"/>
                </a:solidFill>
                <a:latin typeface="Arial" panose="02020603050405020304" pitchFamily="2"/>
              </a:rPr>
              <a:t>22' -4 5/8" 253' -4 </a:t>
            </a:r>
            <a:r>
              <a:rPr lang="en-US" sz="205" spc="-20" baseline="30000">
                <a:solidFill>
                  <a:srgbClr val="000000"/>
                </a:solidFill>
                <a:latin typeface="Arial" panose="02020603050405020304" pitchFamily="2"/>
              </a:rPr>
              <a:t>1</a:t>
            </a:r>
            <a:r>
              <a:rPr lang="en-US" sz="205" spc="-20">
                <a:solidFill>
                  <a:srgbClr val="000000"/>
                </a:solidFill>
                <a:latin typeface="Arial" panose="02020603050405020304" pitchFamily="2"/>
              </a:rPr>
              <a:t>/</a:t>
            </a:r>
            <a:r>
              <a:rPr lang="en-US" sz="205" spc="-20" baseline="-25000">
                <a:solidFill>
                  <a:srgbClr val="000000"/>
                </a:solidFill>
                <a:latin typeface="Arial" panose="02020603050405020304" pitchFamily="2"/>
              </a:rPr>
              <a:t>8</a:t>
            </a:r>
            <a:r>
              <a:rPr lang="en-US" sz="205" spc="-20">
                <a:solidFill>
                  <a:srgbClr val="000000"/>
                </a:solidFill>
                <a:latin typeface="Arial" panose="02020603050405020304" pitchFamily="2"/>
              </a:rPr>
              <a:t>" 12' - 0" 27' -1 </a:t>
            </a:r>
            <a:r>
              <a:rPr lang="en-US" sz="205" spc="-20" baseline="30000">
                <a:solidFill>
                  <a:srgbClr val="000000"/>
                </a:solidFill>
                <a:latin typeface="Arial" panose="02020603050405020304" pitchFamily="2"/>
              </a:rPr>
              <a:t>7</a:t>
            </a:r>
            <a:r>
              <a:rPr lang="en-US" sz="205" spc="-20">
                <a:solidFill>
                  <a:srgbClr val="000000"/>
                </a:solidFill>
                <a:latin typeface="Arial" panose="02020603050405020304" pitchFamily="2"/>
              </a:rPr>
              <a:t>/</a:t>
            </a:r>
            <a:r>
              <a:rPr lang="en-US" sz="205" spc="-20" baseline="-25000">
                <a:solidFill>
                  <a:srgbClr val="000000"/>
                </a:solidFill>
                <a:latin typeface="Arial" panose="02020603050405020304" pitchFamily="2"/>
              </a:rPr>
              <a:t>8</a:t>
            </a:r>
            <a:r>
              <a:rPr lang="en-US" sz="205" spc="-20">
                <a:solidFill>
                  <a:srgbClr val="000000"/>
                </a:solidFill>
                <a:latin typeface="Arial" panose="02020603050405020304" pitchFamily="2"/>
              </a:rPr>
              <a:t>" </a:t>
            </a:r>
          </a:p>
        </p:txBody>
      </p:sp>
      <p:sp>
        <p:nvSpPr>
          <p:cNvPr id="26" name="Text Placeholder 25"/>
          <p:cNvSpPr>
            <a:spLocks noGrp="1"/>
          </p:cNvSpPr>
          <p:nvPr>
            <p:ph type="body" idx="10"/>
          </p:nvPr>
        </p:nvSpPr>
        <p:spPr>
          <a:xfrm>
            <a:off x="9351385" y="1911494"/>
            <a:ext cx="341168" cy="32039"/>
          </a:xfrm>
          <a:prstGeom prst="rect">
            <a:avLst/>
          </a:prstGeom>
          <a:noFill/>
          <a:ln w="0" cmpd="sng">
            <a:noFill/>
            <a:prstDash val="solid"/>
          </a:ln>
        </p:spPr>
        <p:txBody>
          <a:bodyPr vert="horz" lIns="0" tIns="12556" rIns="0" bIns="0" rtlCol="0" anchor="t">
            <a:normAutofit/>
          </a:bodyPr>
          <a:lstStyle/>
          <a:p>
            <a:pPr algn="l">
              <a:lnSpc>
                <a:spcPts val="136"/>
              </a:lnSpc>
              <a:tabLst>
                <a:tab pos="124688" algn="l"/>
                <a:tab pos="342891" algn="r"/>
              </a:tabLst>
            </a:pPr>
            <a:r>
              <a:rPr lang="en-US" sz="205" spc="-17">
                <a:solidFill>
                  <a:srgbClr val="000000"/>
                </a:solidFill>
                <a:latin typeface="Arial" panose="02020603050405020304" pitchFamily="2"/>
              </a:rPr>
              <a:t>21'- 9" 20'- 2 5/8" 33'- 11 </a:t>
            </a:r>
            <a:r>
              <a:rPr lang="en-US" sz="205" spc="-17" baseline="30000">
                <a:solidFill>
                  <a:srgbClr val="000000"/>
                </a:solidFill>
                <a:latin typeface="Arial" panose="02020603050405020304" pitchFamily="2"/>
              </a:rPr>
              <a:t>7</a:t>
            </a:r>
            <a:r>
              <a:rPr lang="en-US" sz="205" spc="-17">
                <a:solidFill>
                  <a:srgbClr val="000000"/>
                </a:solidFill>
                <a:latin typeface="Arial" panose="02020603050405020304" pitchFamily="2"/>
              </a:rPr>
              <a:t>/</a:t>
            </a:r>
            <a:r>
              <a:rPr lang="en-US" sz="205" spc="-17" baseline="-25000">
                <a:solidFill>
                  <a:srgbClr val="000000"/>
                </a:solidFill>
                <a:latin typeface="Arial" panose="02020603050405020304" pitchFamily="2"/>
              </a:rPr>
              <a:t>8</a:t>
            </a:r>
            <a:r>
              <a:rPr lang="en-US" sz="205" spc="-17">
                <a:solidFill>
                  <a:srgbClr val="000000"/>
                </a:solidFill>
                <a:latin typeface="Arial" panose="02020603050405020304" pitchFamily="2"/>
              </a:rPr>
              <a:t>" </a:t>
            </a:r>
          </a:p>
        </p:txBody>
      </p:sp>
      <p:sp>
        <p:nvSpPr>
          <p:cNvPr id="27" name="Text Placeholder 26"/>
          <p:cNvSpPr>
            <a:spLocks noGrp="1"/>
          </p:cNvSpPr>
          <p:nvPr>
            <p:ph type="body" idx="10"/>
          </p:nvPr>
        </p:nvSpPr>
        <p:spPr>
          <a:xfrm>
            <a:off x="9415896" y="649865"/>
            <a:ext cx="16452" cy="29874"/>
          </a:xfrm>
          <a:prstGeom prst="rect">
            <a:avLst/>
          </a:prstGeom>
          <a:noFill/>
          <a:ln w="0" cmpd="sng">
            <a:noFill/>
            <a:prstDash val="solid"/>
          </a:ln>
        </p:spPr>
        <p:txBody>
          <a:bodyPr vert="horz" lIns="0" tIns="4330" rIns="0" bIns="0" rtlCol="0" anchor="t">
            <a:normAutofit/>
          </a:bodyPr>
          <a:lstStyle/>
          <a:p>
            <a:pPr algn="l">
              <a:lnSpc>
                <a:spcPts val="205"/>
              </a:lnSpc>
            </a:pPr>
            <a:r>
              <a:rPr lang="en-US" sz="205">
                <a:solidFill>
                  <a:srgbClr val="000000"/>
                </a:solidFill>
                <a:latin typeface="Arial" panose="02020603050405020304" pitchFamily="2"/>
              </a:rPr>
              <a:t>1 </a:t>
            </a:r>
          </a:p>
        </p:txBody>
      </p:sp>
      <p:sp>
        <p:nvSpPr>
          <p:cNvPr id="28" name="Text Placeholder 27"/>
          <p:cNvSpPr>
            <a:spLocks noGrp="1"/>
          </p:cNvSpPr>
          <p:nvPr>
            <p:ph type="body" idx="10"/>
          </p:nvPr>
        </p:nvSpPr>
        <p:spPr>
          <a:xfrm>
            <a:off x="9589510" y="1943533"/>
            <a:ext cx="12123" cy="41564"/>
          </a:xfrm>
          <a:prstGeom prst="rect">
            <a:avLst/>
          </a:prstGeom>
          <a:noFill/>
          <a:ln w="0" cmpd="sng">
            <a:noFill/>
            <a:prstDash val="solid"/>
          </a:ln>
        </p:spPr>
        <p:txBody>
          <a:bodyPr vert="horz" lIns="0" tIns="11690" rIns="0" bIns="0" rtlCol="0" anchor="t">
            <a:normAutofit/>
          </a:bodyPr>
          <a:lstStyle/>
          <a:p>
            <a:pPr algn="l">
              <a:lnSpc>
                <a:spcPts val="136"/>
              </a:lnSpc>
            </a:pPr>
            <a:r>
              <a:rPr lang="en-US" sz="205">
                <a:solidFill>
                  <a:srgbClr val="000000"/>
                </a:solidFill>
                <a:latin typeface="Arial" panose="02020603050405020304" pitchFamily="2"/>
              </a:rPr>
              <a:t>- </a:t>
            </a:r>
          </a:p>
          <a:p>
            <a:pPr algn="l">
              <a:lnSpc>
                <a:spcPts val="68"/>
              </a:lnSpc>
            </a:pPr>
            <a:r>
              <a:rPr lang="en-US" sz="205">
                <a:solidFill>
                  <a:srgbClr val="000000"/>
                </a:solidFill>
                <a:latin typeface="Arial" panose="02020603050405020304" pitchFamily="2"/>
              </a:rPr>
              <a:t>- </a:t>
            </a:r>
          </a:p>
        </p:txBody>
      </p:sp>
      <p:sp>
        <p:nvSpPr>
          <p:cNvPr id="29" name="Text Placeholder 28"/>
          <p:cNvSpPr>
            <a:spLocks noGrp="1"/>
          </p:cNvSpPr>
          <p:nvPr>
            <p:ph type="body" idx="10"/>
          </p:nvPr>
        </p:nvSpPr>
        <p:spPr>
          <a:xfrm>
            <a:off x="9698182" y="920029"/>
            <a:ext cx="108672" cy="29874"/>
          </a:xfrm>
          <a:prstGeom prst="rect">
            <a:avLst/>
          </a:prstGeom>
          <a:noFill/>
          <a:ln w="0" cmpd="sng">
            <a:noFill/>
            <a:prstDash val="solid"/>
          </a:ln>
        </p:spPr>
        <p:txBody>
          <a:bodyPr vert="horz" lIns="0" tIns="14720" rIns="0" bIns="0" rtlCol="0" anchor="t">
            <a:normAutofit fontScale="70000" lnSpcReduction="20000"/>
          </a:bodyPr>
          <a:lstStyle/>
          <a:p>
            <a:pPr algn="l">
              <a:lnSpc>
                <a:spcPts val="68"/>
              </a:lnSpc>
            </a:pPr>
            <a:r>
              <a:rPr lang="en-US" sz="205" b="1" spc="-61">
                <a:solidFill>
                  <a:srgbClr val="000000"/>
                </a:solidFill>
                <a:latin typeface="Arial" panose="02020603050405020304" pitchFamily="2"/>
              </a:rPr>
              <a:t>ELEV. LOBBY A </a:t>
            </a:r>
          </a:p>
        </p:txBody>
      </p:sp>
      <p:sp>
        <p:nvSpPr>
          <p:cNvPr id="30" name="Text Placeholder 29"/>
          <p:cNvSpPr>
            <a:spLocks noGrp="1"/>
          </p:cNvSpPr>
          <p:nvPr>
            <p:ph type="body" idx="10"/>
          </p:nvPr>
        </p:nvSpPr>
        <p:spPr>
          <a:xfrm>
            <a:off x="9698182" y="752475"/>
            <a:ext cx="222972" cy="33338"/>
          </a:xfrm>
          <a:prstGeom prst="rect">
            <a:avLst/>
          </a:prstGeom>
          <a:noFill/>
          <a:ln w="0" cmpd="sng">
            <a:noFill/>
            <a:prstDash val="solid"/>
          </a:ln>
        </p:spPr>
        <p:txBody>
          <a:bodyPr vert="horz" lIns="0" tIns="12123" rIns="0" bIns="0" rtlCol="0" anchor="t">
            <a:normAutofit fontScale="25000" lnSpcReduction="20000"/>
          </a:bodyPr>
          <a:lstStyle/>
          <a:p>
            <a:pPr>
              <a:lnSpc>
                <a:spcPts val="68"/>
              </a:lnSpc>
            </a:pPr>
            <a:r>
              <a:rPr lang="en-US" sz="205" b="1" spc="-61">
                <a:solidFill>
                  <a:srgbClr val="000000"/>
                </a:solidFill>
                <a:latin typeface="Arial" panose="02020603050405020304" pitchFamily="2"/>
              </a:rPr>
              <a:t>WATER SERVICE </a:t>
            </a:r>
          </a:p>
          <a:p>
            <a:pPr algn="l">
              <a:lnSpc>
                <a:spcPts val="68"/>
              </a:lnSpc>
              <a:tabLst>
                <a:tab pos="218203" algn="r"/>
              </a:tabLst>
            </a:pPr>
            <a:r>
              <a:rPr lang="en-US" sz="205" b="1" spc="-55">
                <a:solidFill>
                  <a:srgbClr val="000000"/>
                </a:solidFill>
                <a:latin typeface="Arial" panose="02020603050405020304" pitchFamily="2"/>
              </a:rPr>
              <a:t>ELECTRICAL ROOM ROOM </a:t>
            </a:r>
          </a:p>
        </p:txBody>
      </p:sp>
      <p:sp>
        <p:nvSpPr>
          <p:cNvPr id="31" name="Text Placeholder 30"/>
          <p:cNvSpPr>
            <a:spLocks noGrp="1"/>
          </p:cNvSpPr>
          <p:nvPr>
            <p:ph type="body" idx="10"/>
          </p:nvPr>
        </p:nvSpPr>
        <p:spPr>
          <a:xfrm>
            <a:off x="9704676" y="724766"/>
            <a:ext cx="210416" cy="27709"/>
          </a:xfrm>
          <a:prstGeom prst="rect">
            <a:avLst/>
          </a:prstGeom>
          <a:noFill/>
          <a:ln w="0" cmpd="sng">
            <a:noFill/>
            <a:prstDash val="solid"/>
          </a:ln>
        </p:spPr>
        <p:txBody>
          <a:bodyPr vert="horz" lIns="0" tIns="12556" rIns="0" bIns="0" rtlCol="0" anchor="t">
            <a:normAutofit fontScale="70000" lnSpcReduction="20000"/>
          </a:bodyPr>
          <a:lstStyle/>
          <a:p>
            <a:pPr algn="l">
              <a:lnSpc>
                <a:spcPts val="68"/>
              </a:lnSpc>
              <a:tabLst>
                <a:tab pos="218203" algn="r"/>
              </a:tabLst>
            </a:pPr>
            <a:r>
              <a:rPr lang="en-US" sz="205" spc="-17">
                <a:solidFill>
                  <a:srgbClr val="000000"/>
                </a:solidFill>
                <a:latin typeface="Arial" panose="02020603050405020304" pitchFamily="2"/>
              </a:rPr>
              <a:t>16' - 7 5/8" 19'- 4 3/8" </a:t>
            </a:r>
          </a:p>
        </p:txBody>
      </p:sp>
      <p:sp>
        <p:nvSpPr>
          <p:cNvPr id="32" name="Text Placeholder 31"/>
          <p:cNvSpPr>
            <a:spLocks noGrp="1"/>
          </p:cNvSpPr>
          <p:nvPr>
            <p:ph type="body" idx="10"/>
          </p:nvPr>
        </p:nvSpPr>
        <p:spPr>
          <a:xfrm>
            <a:off x="9792999" y="803564"/>
            <a:ext cx="51955" cy="29874"/>
          </a:xfrm>
          <a:prstGeom prst="rect">
            <a:avLst/>
          </a:prstGeom>
          <a:noFill/>
          <a:ln w="0" cmpd="sng">
            <a:noFill/>
            <a:prstDash val="solid"/>
          </a:ln>
        </p:spPr>
        <p:txBody>
          <a:bodyPr vert="horz" lIns="0" tIns="12556" rIns="0" bIns="0" rtlCol="0" anchor="t">
            <a:normAutofit fontScale="70000" lnSpcReduction="20000"/>
          </a:bodyPr>
          <a:lstStyle/>
          <a:p>
            <a:pPr algn="l">
              <a:lnSpc>
                <a:spcPts val="136"/>
              </a:lnSpc>
            </a:pPr>
            <a:r>
              <a:rPr lang="en-US" sz="205" spc="-17">
                <a:solidFill>
                  <a:srgbClr val="000000"/>
                </a:solidFill>
                <a:latin typeface="Arial" panose="02020603050405020304" pitchFamily="2"/>
              </a:rPr>
              <a:t>5' -0" </a:t>
            </a:r>
          </a:p>
        </p:txBody>
      </p:sp>
      <p:sp>
        <p:nvSpPr>
          <p:cNvPr id="33" name="Text Placeholder 32"/>
          <p:cNvSpPr>
            <a:spLocks noGrp="1"/>
          </p:cNvSpPr>
          <p:nvPr>
            <p:ph type="body" idx="10"/>
          </p:nvPr>
        </p:nvSpPr>
        <p:spPr>
          <a:xfrm>
            <a:off x="9844954" y="812656"/>
            <a:ext cx="12556" cy="39399"/>
          </a:xfrm>
          <a:prstGeom prst="rect">
            <a:avLst/>
          </a:prstGeom>
          <a:noFill/>
          <a:ln w="0" cmpd="sng">
            <a:noFill/>
            <a:prstDash val="solid"/>
          </a:ln>
        </p:spPr>
        <p:txBody>
          <a:bodyPr vert="vert270" lIns="0" tIns="0" rIns="0" bIns="0" rtlCol="0" anchor="t">
            <a:normAutofit fontScale="25000" lnSpcReduction="20000"/>
          </a:bodyPr>
          <a:lstStyle/>
          <a:p>
            <a:pPr algn="l">
              <a:lnSpc>
                <a:spcPts val="68"/>
              </a:lnSpc>
            </a:pPr>
            <a:r>
              <a:rPr lang="en-US" sz="205" spc="-65">
                <a:solidFill>
                  <a:srgbClr val="000000"/>
                </a:solidFill>
                <a:latin typeface="Arial" panose="02020603050405020304" pitchFamily="2"/>
              </a:rPr>
              <a:t>14' - 7 5/8" </a:t>
            </a:r>
          </a:p>
        </p:txBody>
      </p:sp>
      <p:sp>
        <p:nvSpPr>
          <p:cNvPr id="34" name="Text Placeholder 33"/>
          <p:cNvSpPr>
            <a:spLocks noGrp="1"/>
          </p:cNvSpPr>
          <p:nvPr>
            <p:ph type="body" idx="10"/>
          </p:nvPr>
        </p:nvSpPr>
        <p:spPr>
          <a:xfrm>
            <a:off x="9851448" y="1948728"/>
            <a:ext cx="12123" cy="42430"/>
          </a:xfrm>
          <a:prstGeom prst="rect">
            <a:avLst/>
          </a:prstGeom>
          <a:noFill/>
          <a:ln w="0" cmpd="sng">
            <a:noFill/>
            <a:prstDash val="solid"/>
          </a:ln>
        </p:spPr>
        <p:txBody>
          <a:bodyPr vert="horz" lIns="0" tIns="12556" rIns="0" bIns="0" rtlCol="0" anchor="t">
            <a:normAutofit/>
          </a:bodyPr>
          <a:lstStyle/>
          <a:p>
            <a:pPr algn="l">
              <a:lnSpc>
                <a:spcPts val="136"/>
              </a:lnSpc>
            </a:pPr>
            <a:r>
              <a:rPr lang="en-US" sz="205">
                <a:solidFill>
                  <a:srgbClr val="000000"/>
                </a:solidFill>
                <a:latin typeface="Arial" panose="02020603050405020304" pitchFamily="2"/>
              </a:rPr>
              <a:t>- </a:t>
            </a:r>
          </a:p>
          <a:p>
            <a:pPr algn="l">
              <a:lnSpc>
                <a:spcPts val="68"/>
              </a:lnSpc>
            </a:pPr>
            <a:r>
              <a:rPr lang="en-US" sz="205">
                <a:solidFill>
                  <a:srgbClr val="000000"/>
                </a:solidFill>
                <a:latin typeface="Arial" panose="02020603050405020304" pitchFamily="2"/>
              </a:rPr>
              <a:t>- </a:t>
            </a:r>
          </a:p>
        </p:txBody>
      </p:sp>
      <p:sp>
        <p:nvSpPr>
          <p:cNvPr id="35" name="Text Placeholder 34"/>
          <p:cNvSpPr>
            <a:spLocks noGrp="1"/>
          </p:cNvSpPr>
          <p:nvPr>
            <p:ph type="body" idx="10"/>
          </p:nvPr>
        </p:nvSpPr>
        <p:spPr>
          <a:xfrm>
            <a:off x="9888682" y="986704"/>
            <a:ext cx="68407" cy="29874"/>
          </a:xfrm>
          <a:prstGeom prst="rect">
            <a:avLst/>
          </a:prstGeom>
          <a:noFill/>
          <a:ln w="0" cmpd="sng">
            <a:noFill/>
            <a:prstDash val="solid"/>
          </a:ln>
        </p:spPr>
        <p:txBody>
          <a:bodyPr vert="horz" lIns="0" tIns="12556" rIns="0" bIns="0" rtlCol="0" anchor="t">
            <a:normAutofit/>
          </a:bodyPr>
          <a:lstStyle/>
          <a:p>
            <a:pPr algn="l">
              <a:lnSpc>
                <a:spcPts val="136"/>
              </a:lnSpc>
            </a:pPr>
            <a:r>
              <a:rPr lang="en-US" sz="205" spc="-17">
                <a:solidFill>
                  <a:srgbClr val="000000"/>
                </a:solidFill>
                <a:latin typeface="Arial" panose="02020603050405020304" pitchFamily="2"/>
              </a:rPr>
              <a:t>10' -0" </a:t>
            </a:r>
          </a:p>
        </p:txBody>
      </p:sp>
      <p:sp>
        <p:nvSpPr>
          <p:cNvPr id="36" name="Text Placeholder 35"/>
          <p:cNvSpPr>
            <a:spLocks noGrp="1"/>
          </p:cNvSpPr>
          <p:nvPr>
            <p:ph type="body" idx="10"/>
          </p:nvPr>
        </p:nvSpPr>
        <p:spPr>
          <a:xfrm>
            <a:off x="9907299" y="1016577"/>
            <a:ext cx="33338" cy="22947"/>
          </a:xfrm>
          <a:prstGeom prst="rect">
            <a:avLst/>
          </a:prstGeom>
          <a:noFill/>
          <a:ln w="0" cmpd="sng">
            <a:noFill/>
            <a:prstDash val="solid"/>
          </a:ln>
        </p:spPr>
        <p:txBody>
          <a:bodyPr vert="horz" lIns="0" tIns="5628" rIns="0" bIns="0" rtlCol="0" anchor="t">
            <a:normAutofit fontScale="70000" lnSpcReduction="20000"/>
          </a:bodyPr>
          <a:lstStyle/>
          <a:p>
            <a:pPr algn="l">
              <a:lnSpc>
                <a:spcPts val="68"/>
              </a:lnSpc>
            </a:pPr>
            <a:r>
              <a:rPr lang="en-US" sz="205" spc="-7">
                <a:solidFill>
                  <a:srgbClr val="000000"/>
                </a:solidFill>
                <a:latin typeface="Arial" panose="02020603050405020304" pitchFamily="2"/>
              </a:rPr>
              <a:t>10 </a:t>
            </a:r>
          </a:p>
        </p:txBody>
      </p:sp>
      <p:sp>
        <p:nvSpPr>
          <p:cNvPr id="37" name="Text Placeholder 36"/>
          <p:cNvSpPr>
            <a:spLocks noGrp="1"/>
          </p:cNvSpPr>
          <p:nvPr>
            <p:ph type="body" idx="10"/>
          </p:nvPr>
        </p:nvSpPr>
        <p:spPr>
          <a:xfrm>
            <a:off x="9949728" y="739487"/>
            <a:ext cx="106507" cy="29874"/>
          </a:xfrm>
          <a:prstGeom prst="rect">
            <a:avLst/>
          </a:prstGeom>
          <a:noFill/>
          <a:ln w="0" cmpd="sng">
            <a:noFill/>
            <a:prstDash val="solid"/>
          </a:ln>
        </p:spPr>
        <p:txBody>
          <a:bodyPr vert="horz" lIns="0" tIns="14720" rIns="0" bIns="0" rtlCol="0" anchor="t">
            <a:normAutofit fontScale="70000" lnSpcReduction="20000"/>
          </a:bodyPr>
          <a:lstStyle/>
          <a:p>
            <a:pPr algn="l">
              <a:lnSpc>
                <a:spcPts val="68"/>
              </a:lnSpc>
            </a:pPr>
            <a:r>
              <a:rPr lang="en-US" sz="205" b="1" spc="-65">
                <a:solidFill>
                  <a:srgbClr val="000000"/>
                </a:solidFill>
                <a:latin typeface="Arial" panose="02020603050405020304" pitchFamily="2"/>
              </a:rPr>
              <a:t>BIKE STORAGE </a:t>
            </a:r>
          </a:p>
        </p:txBody>
      </p:sp>
      <p:sp>
        <p:nvSpPr>
          <p:cNvPr id="38" name="Text Placeholder 37"/>
          <p:cNvSpPr>
            <a:spLocks noGrp="1"/>
          </p:cNvSpPr>
          <p:nvPr>
            <p:ph type="body" idx="10"/>
          </p:nvPr>
        </p:nvSpPr>
        <p:spPr>
          <a:xfrm>
            <a:off x="10004281" y="1009650"/>
            <a:ext cx="28575" cy="29874"/>
          </a:xfrm>
          <a:prstGeom prst="rect">
            <a:avLst/>
          </a:prstGeom>
          <a:noFill/>
          <a:ln w="0" cmpd="sng">
            <a:noFill/>
            <a:prstDash val="solid"/>
          </a:ln>
        </p:spPr>
        <p:txBody>
          <a:bodyPr vert="horz" lIns="0" tIns="12556" rIns="0" bIns="0" rtlCol="0" anchor="t">
            <a:normAutofit fontScale="70000" lnSpcReduction="20000"/>
          </a:bodyPr>
          <a:lstStyle/>
          <a:p>
            <a:pPr algn="l">
              <a:lnSpc>
                <a:spcPts val="68"/>
              </a:lnSpc>
            </a:pPr>
            <a:r>
              <a:rPr lang="en-US" sz="205" spc="-17">
                <a:solidFill>
                  <a:srgbClr val="000000"/>
                </a:solidFill>
                <a:latin typeface="Arial" panose="02020603050405020304" pitchFamily="2"/>
              </a:rPr>
              <a:t>19 </a:t>
            </a:r>
          </a:p>
        </p:txBody>
      </p:sp>
      <p:sp>
        <p:nvSpPr>
          <p:cNvPr id="39" name="Text Placeholder 38"/>
          <p:cNvSpPr>
            <a:spLocks noGrp="1"/>
          </p:cNvSpPr>
          <p:nvPr>
            <p:ph type="body" idx="10"/>
          </p:nvPr>
        </p:nvSpPr>
        <p:spPr>
          <a:xfrm>
            <a:off x="9980901" y="1911494"/>
            <a:ext cx="258041" cy="48491"/>
          </a:xfrm>
          <a:prstGeom prst="rect">
            <a:avLst/>
          </a:prstGeom>
          <a:noFill/>
          <a:ln w="0" cmpd="sng">
            <a:noFill/>
            <a:prstDash val="solid"/>
          </a:ln>
        </p:spPr>
        <p:txBody>
          <a:bodyPr vert="horz" lIns="0" tIns="0" rIns="0" bIns="0" rtlCol="0" anchor="t">
            <a:normAutofit fontScale="25000" lnSpcReduction="20000"/>
          </a:bodyPr>
          <a:lstStyle/>
          <a:p>
            <a:pPr algn="l">
              <a:lnSpc>
                <a:spcPts val="136"/>
              </a:lnSpc>
              <a:tabLst>
                <a:tab pos="249375" algn="r"/>
              </a:tabLst>
            </a:pPr>
            <a:r>
              <a:rPr lang="en-US" sz="205">
                <a:solidFill>
                  <a:srgbClr val="000000"/>
                </a:solidFill>
                <a:latin typeface="Arial" panose="02020603050405020304" pitchFamily="2"/>
              </a:rPr>
              <a:t>00 S FOR </a:t>
            </a:r>
          </a:p>
          <a:p>
            <a:pPr>
              <a:lnSpc>
                <a:spcPts val="68"/>
              </a:lnSpc>
              <a:spcBef>
                <a:spcPts val="99"/>
              </a:spcBef>
            </a:pPr>
            <a:r>
              <a:rPr lang="en-US" sz="205" spc="-20">
                <a:solidFill>
                  <a:srgbClr val="000000"/>
                </a:solidFill>
                <a:latin typeface="Arial" panose="02020603050405020304" pitchFamily="2"/>
              </a:rPr>
              <a:t>202' - 7 </a:t>
            </a:r>
            <a:r>
              <a:rPr lang="en-US" sz="205" spc="-20" baseline="30000">
                <a:solidFill>
                  <a:srgbClr val="000000"/>
                </a:solidFill>
                <a:latin typeface="Arial" panose="02020603050405020304" pitchFamily="2"/>
              </a:rPr>
              <a:t>7</a:t>
            </a:r>
            <a:r>
              <a:rPr lang="en-US" sz="205" spc="-20">
                <a:solidFill>
                  <a:srgbClr val="000000"/>
                </a:solidFill>
                <a:latin typeface="Arial" panose="02020603050405020304" pitchFamily="2"/>
              </a:rPr>
              <a:t>/</a:t>
            </a:r>
            <a:r>
              <a:rPr lang="en-US" sz="205" spc="-20" baseline="-25000">
                <a:solidFill>
                  <a:srgbClr val="000000"/>
                </a:solidFill>
                <a:latin typeface="Arial" panose="02020603050405020304" pitchFamily="2"/>
              </a:rPr>
              <a:t>8</a:t>
            </a:r>
            <a:r>
              <a:rPr lang="en-US" sz="205" spc="-20">
                <a:solidFill>
                  <a:srgbClr val="000000"/>
                </a:solidFill>
                <a:latin typeface="Arial" panose="02020603050405020304" pitchFamily="2"/>
              </a:rPr>
              <a:t>" </a:t>
            </a:r>
          </a:p>
          <a:p>
            <a:pPr algn="l">
              <a:lnSpc>
                <a:spcPts val="68"/>
              </a:lnSpc>
            </a:pPr>
            <a:r>
              <a:rPr lang="en-US" sz="205" spc="-24">
                <a:solidFill>
                  <a:srgbClr val="000000"/>
                </a:solidFill>
                <a:latin typeface="Arial" panose="02020603050405020304" pitchFamily="2"/>
              </a:rPr>
              <a:t>256' - 10 3/8" </a:t>
            </a:r>
          </a:p>
        </p:txBody>
      </p:sp>
      <p:sp>
        <p:nvSpPr>
          <p:cNvPr id="40" name="Text Placeholder 39"/>
          <p:cNvSpPr>
            <a:spLocks noGrp="1"/>
          </p:cNvSpPr>
          <p:nvPr>
            <p:ph type="body" idx="10"/>
          </p:nvPr>
        </p:nvSpPr>
        <p:spPr>
          <a:xfrm>
            <a:off x="10051473" y="1021773"/>
            <a:ext cx="38100" cy="29874"/>
          </a:xfrm>
          <a:prstGeom prst="rect">
            <a:avLst/>
          </a:prstGeom>
          <a:noFill/>
          <a:ln w="0" cmpd="sng">
            <a:noFill/>
            <a:prstDash val="solid"/>
          </a:ln>
        </p:spPr>
        <p:txBody>
          <a:bodyPr vert="horz" lIns="0" tIns="10391" rIns="0" bIns="0" rtlCol="0" anchor="t">
            <a:normAutofit fontScale="70000" lnSpcReduction="20000"/>
          </a:bodyPr>
          <a:lstStyle/>
          <a:p>
            <a:pPr algn="l">
              <a:lnSpc>
                <a:spcPts val="136"/>
              </a:lnSpc>
            </a:pPr>
            <a:r>
              <a:rPr lang="en-US" sz="205" spc="-17">
                <a:solidFill>
                  <a:srgbClr val="000000"/>
                </a:solidFill>
                <a:latin typeface="Arial" panose="02020603050405020304" pitchFamily="2"/>
              </a:rPr>
              <a:t>DN </a:t>
            </a:r>
          </a:p>
        </p:txBody>
      </p:sp>
      <p:sp>
        <p:nvSpPr>
          <p:cNvPr id="41" name="Text Placeholder 40"/>
          <p:cNvSpPr>
            <a:spLocks noGrp="1"/>
          </p:cNvSpPr>
          <p:nvPr>
            <p:ph type="body" idx="10"/>
          </p:nvPr>
        </p:nvSpPr>
        <p:spPr>
          <a:xfrm>
            <a:off x="10092604" y="494001"/>
            <a:ext cx="70572" cy="27709"/>
          </a:xfrm>
          <a:prstGeom prst="rect">
            <a:avLst/>
          </a:prstGeom>
          <a:noFill/>
          <a:ln w="0" cmpd="sng">
            <a:noFill/>
            <a:prstDash val="solid"/>
          </a:ln>
        </p:spPr>
        <p:txBody>
          <a:bodyPr vert="horz" lIns="0" tIns="12556" rIns="0" bIns="0" rtlCol="0" anchor="t">
            <a:normAutofit fontScale="70000" lnSpcReduction="20000"/>
          </a:bodyPr>
          <a:lstStyle/>
          <a:p>
            <a:pPr>
              <a:lnSpc>
                <a:spcPts val="68"/>
              </a:lnSpc>
            </a:pPr>
            <a:r>
              <a:rPr lang="en-US" sz="205" spc="-24">
                <a:solidFill>
                  <a:srgbClr val="000000"/>
                </a:solidFill>
                <a:latin typeface="Arial" panose="02020603050405020304" pitchFamily="2"/>
              </a:rPr>
              <a:t>292' - 6" </a:t>
            </a:r>
          </a:p>
        </p:txBody>
      </p:sp>
      <p:sp>
        <p:nvSpPr>
          <p:cNvPr id="42" name="Text Placeholder 41"/>
          <p:cNvSpPr>
            <a:spLocks noGrp="1"/>
          </p:cNvSpPr>
          <p:nvPr>
            <p:ph type="body" idx="10"/>
          </p:nvPr>
        </p:nvSpPr>
        <p:spPr>
          <a:xfrm>
            <a:off x="10100397" y="2021465"/>
            <a:ext cx="54552" cy="42430"/>
          </a:xfrm>
          <a:prstGeom prst="rect">
            <a:avLst/>
          </a:prstGeom>
          <a:noFill/>
          <a:ln w="0" cmpd="sng">
            <a:noFill/>
            <a:prstDash val="solid"/>
          </a:ln>
        </p:spPr>
        <p:txBody>
          <a:bodyPr vert="horz" lIns="0" tIns="17318" rIns="0" bIns="0" rtlCol="0" anchor="t">
            <a:normAutofit fontScale="70000" lnSpcReduction="20000"/>
          </a:bodyPr>
          <a:lstStyle/>
          <a:p>
            <a:pPr algn="l">
              <a:lnSpc>
                <a:spcPts val="68"/>
              </a:lnSpc>
            </a:pPr>
            <a:r>
              <a:rPr lang="en-US" sz="205" spc="-31">
                <a:solidFill>
                  <a:srgbClr val="000000"/>
                </a:solidFill>
                <a:latin typeface="Arial" panose="02020603050405020304" pitchFamily="2"/>
              </a:rPr>
              <a:t>2 A401 </a:t>
            </a:r>
          </a:p>
        </p:txBody>
      </p:sp>
      <p:sp>
        <p:nvSpPr>
          <p:cNvPr id="43" name="Text Placeholder 42"/>
          <p:cNvSpPr>
            <a:spLocks noGrp="1"/>
          </p:cNvSpPr>
          <p:nvPr>
            <p:ph type="body" idx="10"/>
          </p:nvPr>
        </p:nvSpPr>
        <p:spPr>
          <a:xfrm>
            <a:off x="10163175" y="462829"/>
            <a:ext cx="37667" cy="40265"/>
          </a:xfrm>
          <a:prstGeom prst="rect">
            <a:avLst/>
          </a:prstGeom>
          <a:noFill/>
          <a:ln w="0" cmpd="sng">
            <a:noFill/>
            <a:prstDash val="solid"/>
          </a:ln>
        </p:spPr>
        <p:txBody>
          <a:bodyPr vert="horz" lIns="0" tIns="19483" rIns="0" bIns="0" rtlCol="0" anchor="t">
            <a:normAutofit fontScale="70000" lnSpcReduction="20000"/>
          </a:bodyPr>
          <a:lstStyle/>
          <a:p>
            <a:pPr algn="l">
              <a:lnSpc>
                <a:spcPts val="68"/>
              </a:lnSpc>
            </a:pPr>
            <a:r>
              <a:rPr lang="en-US" sz="205" spc="-51">
                <a:solidFill>
                  <a:srgbClr val="000000"/>
                </a:solidFill>
                <a:latin typeface="Arial" panose="02020603050405020304" pitchFamily="2"/>
              </a:rPr>
              <a:t>1 A401 </a:t>
            </a:r>
          </a:p>
        </p:txBody>
      </p:sp>
      <p:sp>
        <p:nvSpPr>
          <p:cNvPr id="44" name="Text Placeholder 43"/>
          <p:cNvSpPr>
            <a:spLocks noGrp="1"/>
          </p:cNvSpPr>
          <p:nvPr>
            <p:ph type="body" idx="10"/>
          </p:nvPr>
        </p:nvSpPr>
        <p:spPr>
          <a:xfrm>
            <a:off x="10164907" y="745981"/>
            <a:ext cx="124691" cy="1113992"/>
          </a:xfrm>
          <a:prstGeom prst="rect">
            <a:avLst/>
          </a:prstGeom>
          <a:noFill/>
          <a:ln w="0" cmpd="sng">
            <a:noFill/>
            <a:prstDash val="solid"/>
          </a:ln>
        </p:spPr>
        <p:txBody>
          <a:bodyPr vert="horz" lIns="0" tIns="0" rIns="0" bIns="0" rtlCol="0" anchor="t">
            <a:normAutofit fontScale="25000" lnSpcReduction="20000"/>
          </a:bodyPr>
          <a:lstStyle/>
          <a:p>
            <a:pPr>
              <a:lnSpc>
                <a:spcPts val="136"/>
              </a:lnSpc>
            </a:pPr>
            <a:r>
              <a:rPr lang="en-US" sz="205" b="1" spc="-68">
                <a:solidFill>
                  <a:srgbClr val="000000"/>
                </a:solidFill>
                <a:latin typeface="Arial" panose="02020603050405020304" pitchFamily="2"/>
              </a:rPr>
              <a:t>STORAGE </a:t>
            </a:r>
          </a:p>
          <a:p>
            <a:pPr algn="l">
              <a:lnSpc>
                <a:spcPct val="100000"/>
              </a:lnSpc>
              <a:spcBef>
                <a:spcPts val="8553"/>
              </a:spcBef>
            </a:pPr>
            <a:r>
              <a:rPr lang="en-US" sz="205" b="1" spc="-68">
                <a:solidFill>
                  <a:srgbClr val="000000"/>
                </a:solidFill>
                <a:latin typeface="Arial" panose="02020603050405020304" pitchFamily="2"/>
              </a:rPr>
              <a:t>ELEV. LOBBY C </a:t>
            </a:r>
          </a:p>
          <a:p>
            <a:pPr algn="l">
              <a:lnSpc>
                <a:spcPts val="4364"/>
              </a:lnSpc>
            </a:pPr>
            <a:r>
              <a:rPr lang="en-US" sz="205" spc="-17" baseline="30000">
                <a:solidFill>
                  <a:srgbClr val="000000"/>
                </a:solidFill>
                <a:latin typeface="Arial" panose="02020603050405020304" pitchFamily="2"/>
              </a:rPr>
              <a:t>10'03/-</a:t>
            </a:r>
            <a:r>
              <a:rPr lang="en-US" sz="100" spc="-17">
                <a:solidFill>
                  <a:srgbClr val="000000"/>
                </a:solidFill>
                <a:latin typeface="Arial" panose="02020603050405020304" pitchFamily="2"/>
              </a:rPr>
              <a:t> </a:t>
            </a:r>
          </a:p>
        </p:txBody>
      </p:sp>
      <p:sp>
        <p:nvSpPr>
          <p:cNvPr id="45" name="Text Placeholder 44"/>
          <p:cNvSpPr>
            <a:spLocks noGrp="1"/>
          </p:cNvSpPr>
          <p:nvPr>
            <p:ph type="body" idx="10"/>
          </p:nvPr>
        </p:nvSpPr>
        <p:spPr>
          <a:xfrm>
            <a:off x="10183957" y="737755"/>
            <a:ext cx="12123" cy="14720"/>
          </a:xfrm>
          <a:prstGeom prst="rect">
            <a:avLst/>
          </a:prstGeom>
          <a:noFill/>
          <a:ln w="0" cmpd="sng">
            <a:noFill/>
            <a:prstDash val="solid"/>
          </a:ln>
        </p:spPr>
        <p:txBody>
          <a:bodyPr vert="vert270" lIns="0" tIns="0" rIns="0" bIns="0" rtlCol="0" anchor="t">
            <a:normAutofit fontScale="25000" lnSpcReduction="20000"/>
          </a:bodyPr>
          <a:lstStyle/>
          <a:p>
            <a:pPr algn="l">
              <a:lnSpc>
                <a:spcPts val="68"/>
              </a:lnSpc>
            </a:pPr>
            <a:r>
              <a:rPr lang="en-US" sz="205" spc="-78">
                <a:solidFill>
                  <a:srgbClr val="000000"/>
                </a:solidFill>
                <a:latin typeface="Arial" panose="02020603050405020304" pitchFamily="2"/>
              </a:rPr>
              <a:t>3/4" </a:t>
            </a:r>
          </a:p>
        </p:txBody>
      </p:sp>
      <p:sp>
        <p:nvSpPr>
          <p:cNvPr id="46" name="Text Placeholder 45"/>
          <p:cNvSpPr>
            <a:spLocks noGrp="1"/>
          </p:cNvSpPr>
          <p:nvPr>
            <p:ph type="body" idx="10"/>
          </p:nvPr>
        </p:nvSpPr>
        <p:spPr>
          <a:xfrm>
            <a:off x="10185689" y="693593"/>
            <a:ext cx="102177" cy="29874"/>
          </a:xfrm>
          <a:prstGeom prst="rect">
            <a:avLst/>
          </a:prstGeom>
          <a:noFill/>
          <a:ln w="0" cmpd="sng">
            <a:noFill/>
            <a:prstDash val="solid"/>
          </a:ln>
        </p:spPr>
        <p:txBody>
          <a:bodyPr vert="horz" lIns="0" tIns="12556" rIns="0" bIns="0" rtlCol="0" anchor="t">
            <a:normAutofit/>
          </a:bodyPr>
          <a:lstStyle/>
          <a:p>
            <a:pPr algn="l">
              <a:lnSpc>
                <a:spcPts val="136"/>
              </a:lnSpc>
            </a:pPr>
            <a:r>
              <a:rPr lang="en-US" sz="205" spc="-24">
                <a:solidFill>
                  <a:srgbClr val="000000"/>
                </a:solidFill>
                <a:latin typeface="Arial" panose="02020603050405020304" pitchFamily="2"/>
              </a:rPr>
              <a:t>51' - 4 5/8" </a:t>
            </a:r>
          </a:p>
        </p:txBody>
      </p:sp>
      <p:sp>
        <p:nvSpPr>
          <p:cNvPr id="47" name="Text Placeholder 46"/>
          <p:cNvSpPr>
            <a:spLocks noGrp="1"/>
          </p:cNvSpPr>
          <p:nvPr>
            <p:ph type="body" idx="10"/>
          </p:nvPr>
        </p:nvSpPr>
        <p:spPr>
          <a:xfrm>
            <a:off x="10347181" y="995363"/>
            <a:ext cx="32039" cy="170584"/>
          </a:xfrm>
          <a:prstGeom prst="rect">
            <a:avLst/>
          </a:prstGeom>
          <a:noFill/>
          <a:ln w="0" cmpd="sng">
            <a:noFill/>
            <a:prstDash val="solid"/>
          </a:ln>
        </p:spPr>
        <p:txBody>
          <a:bodyPr vert="vert270" lIns="0" tIns="0" rIns="19483" bIns="0" rtlCol="0" anchor="t">
            <a:normAutofit fontScale="25000" lnSpcReduction="20000"/>
          </a:bodyPr>
          <a:lstStyle/>
          <a:p>
            <a:pPr algn="l">
              <a:lnSpc>
                <a:spcPts val="68"/>
              </a:lnSpc>
              <a:spcAft>
                <a:spcPts val="14"/>
              </a:spcAft>
              <a:tabLst>
                <a:tab pos="62344" algn="l"/>
                <a:tab pos="187031" algn="r"/>
              </a:tabLst>
            </a:pPr>
            <a:r>
              <a:rPr lang="en-US" sz="205" spc="-139">
                <a:solidFill>
                  <a:srgbClr val="000000"/>
                </a:solidFill>
                <a:latin typeface="Arial" panose="02020603050405020304" pitchFamily="2"/>
              </a:rPr>
              <a:t>11' - 1 5/8" 18' - 11 </a:t>
            </a:r>
            <a:r>
              <a:rPr lang="en-US" sz="205" spc="-139" baseline="30000">
                <a:solidFill>
                  <a:srgbClr val="000000"/>
                </a:solidFill>
                <a:latin typeface="Arial" panose="02020603050405020304" pitchFamily="2"/>
              </a:rPr>
              <a:t>1</a:t>
            </a:r>
            <a:r>
              <a:rPr lang="en-US" sz="205" spc="-139">
                <a:solidFill>
                  <a:srgbClr val="000000"/>
                </a:solidFill>
                <a:latin typeface="Arial" panose="02020603050405020304" pitchFamily="2"/>
              </a:rPr>
              <a:t>/</a:t>
            </a:r>
            <a:r>
              <a:rPr lang="en-US" sz="205" spc="-139" baseline="-25000">
                <a:solidFill>
                  <a:srgbClr val="000000"/>
                </a:solidFill>
                <a:latin typeface="Arial" panose="02020603050405020304" pitchFamily="2"/>
              </a:rPr>
              <a:t>2</a:t>
            </a:r>
            <a:r>
              <a:rPr lang="en-US" sz="205" spc="-139">
                <a:solidFill>
                  <a:srgbClr val="000000"/>
                </a:solidFill>
                <a:latin typeface="Arial" panose="02020603050405020304" pitchFamily="2"/>
              </a:rPr>
              <a:t>" 10' - 0" </a:t>
            </a:r>
          </a:p>
        </p:txBody>
      </p:sp>
      <p:sp>
        <p:nvSpPr>
          <p:cNvPr id="48" name="Text Placeholder 47"/>
          <p:cNvSpPr>
            <a:spLocks noGrp="1"/>
          </p:cNvSpPr>
          <p:nvPr>
            <p:ph type="body" idx="10"/>
          </p:nvPr>
        </p:nvSpPr>
        <p:spPr>
          <a:xfrm>
            <a:off x="10379219" y="945573"/>
            <a:ext cx="26843" cy="68407"/>
          </a:xfrm>
          <a:prstGeom prst="rect">
            <a:avLst/>
          </a:prstGeom>
          <a:noFill/>
          <a:ln w="0" cmpd="sng">
            <a:noFill/>
            <a:prstDash val="solid"/>
          </a:ln>
        </p:spPr>
        <p:txBody>
          <a:bodyPr vert="vert270" lIns="0" tIns="0" rIns="14287" bIns="0" rtlCol="0" anchor="t">
            <a:normAutofit fontScale="25000" lnSpcReduction="20000"/>
          </a:bodyPr>
          <a:lstStyle/>
          <a:p>
            <a:pPr algn="l">
              <a:lnSpc>
                <a:spcPts val="68"/>
              </a:lnSpc>
              <a:tabLst>
                <a:tab pos="93516" algn="r"/>
              </a:tabLst>
            </a:pPr>
            <a:r>
              <a:rPr lang="en-US" sz="205" spc="-20">
                <a:solidFill>
                  <a:srgbClr val="000000"/>
                </a:solidFill>
                <a:latin typeface="Arial" panose="02020603050405020304" pitchFamily="2"/>
              </a:rPr>
              <a:t>10 20 </a:t>
            </a:r>
          </a:p>
        </p:txBody>
      </p:sp>
      <p:sp>
        <p:nvSpPr>
          <p:cNvPr id="49" name="Text Placeholder 48"/>
          <p:cNvSpPr>
            <a:spLocks noGrp="1"/>
          </p:cNvSpPr>
          <p:nvPr>
            <p:ph type="body" idx="10"/>
          </p:nvPr>
        </p:nvSpPr>
        <p:spPr>
          <a:xfrm>
            <a:off x="10377488" y="756372"/>
            <a:ext cx="30740" cy="39399"/>
          </a:xfrm>
          <a:prstGeom prst="rect">
            <a:avLst/>
          </a:prstGeom>
          <a:noFill/>
          <a:ln w="0" cmpd="sng">
            <a:noFill/>
            <a:prstDash val="solid"/>
          </a:ln>
        </p:spPr>
        <p:txBody>
          <a:bodyPr vert="vert270" lIns="0" tIns="0" rIns="18184" bIns="0" rtlCol="0" anchor="t">
            <a:normAutofit fontScale="25000" lnSpcReduction="20000"/>
          </a:bodyPr>
          <a:lstStyle/>
          <a:p>
            <a:pPr algn="l">
              <a:lnSpc>
                <a:spcPts val="68"/>
              </a:lnSpc>
            </a:pPr>
            <a:r>
              <a:rPr lang="en-US" sz="205" spc="-65">
                <a:solidFill>
                  <a:srgbClr val="000000"/>
                </a:solidFill>
                <a:latin typeface="Arial" panose="02020603050405020304" pitchFamily="2"/>
              </a:rPr>
              <a:t>18' - 4 3/8" </a:t>
            </a:r>
          </a:p>
        </p:txBody>
      </p:sp>
      <p:sp>
        <p:nvSpPr>
          <p:cNvPr id="50" name="Text Placeholder 49"/>
          <p:cNvSpPr>
            <a:spLocks noGrp="1"/>
          </p:cNvSpPr>
          <p:nvPr>
            <p:ph type="body" idx="10"/>
          </p:nvPr>
        </p:nvSpPr>
        <p:spPr>
          <a:xfrm>
            <a:off x="10390477" y="1026103"/>
            <a:ext cx="37667" cy="29874"/>
          </a:xfrm>
          <a:prstGeom prst="rect">
            <a:avLst/>
          </a:prstGeom>
          <a:noFill/>
          <a:ln w="0" cmpd="sng">
            <a:noFill/>
            <a:prstDash val="solid"/>
          </a:ln>
        </p:spPr>
        <p:txBody>
          <a:bodyPr vert="horz" lIns="0" tIns="10391" rIns="0" bIns="0" rtlCol="0" anchor="t">
            <a:normAutofit fontScale="70000" lnSpcReduction="20000"/>
          </a:bodyPr>
          <a:lstStyle/>
          <a:p>
            <a:pPr algn="l">
              <a:lnSpc>
                <a:spcPts val="136"/>
              </a:lnSpc>
            </a:pPr>
            <a:r>
              <a:rPr lang="en-US" sz="205" spc="-20">
                <a:solidFill>
                  <a:srgbClr val="000000"/>
                </a:solidFill>
                <a:latin typeface="Arial" panose="02020603050405020304" pitchFamily="2"/>
              </a:rPr>
              <a:t>DN </a:t>
            </a:r>
          </a:p>
        </p:txBody>
      </p:sp>
      <p:sp>
        <p:nvSpPr>
          <p:cNvPr id="51" name="Text Placeholder 50"/>
          <p:cNvSpPr>
            <a:spLocks noGrp="1"/>
          </p:cNvSpPr>
          <p:nvPr>
            <p:ph type="body" idx="10"/>
          </p:nvPr>
        </p:nvSpPr>
        <p:spPr>
          <a:xfrm>
            <a:off x="10507807" y="930420"/>
            <a:ext cx="89622" cy="29874"/>
          </a:xfrm>
          <a:prstGeom prst="rect">
            <a:avLst/>
          </a:prstGeom>
          <a:noFill/>
          <a:ln w="0" cmpd="sng">
            <a:noFill/>
            <a:prstDash val="solid"/>
          </a:ln>
        </p:spPr>
        <p:txBody>
          <a:bodyPr vert="horz" lIns="0" tIns="14720" rIns="0" bIns="0" rtlCol="0" anchor="t">
            <a:normAutofit fontScale="70000" lnSpcReduction="20000"/>
          </a:bodyPr>
          <a:lstStyle/>
          <a:p>
            <a:pPr algn="l">
              <a:lnSpc>
                <a:spcPts val="136"/>
              </a:lnSpc>
            </a:pPr>
            <a:r>
              <a:rPr lang="en-US" sz="205" b="1" spc="-65">
                <a:solidFill>
                  <a:srgbClr val="000000"/>
                </a:solidFill>
                <a:latin typeface="Arial" panose="02020603050405020304" pitchFamily="2"/>
              </a:rPr>
              <a:t>ELEV. LOBBY </a:t>
            </a:r>
          </a:p>
        </p:txBody>
      </p:sp>
      <p:sp>
        <p:nvSpPr>
          <p:cNvPr id="52" name="Text Placeholder 51"/>
          <p:cNvSpPr>
            <a:spLocks noGrp="1"/>
          </p:cNvSpPr>
          <p:nvPr>
            <p:ph type="body" idx="10"/>
          </p:nvPr>
        </p:nvSpPr>
        <p:spPr>
          <a:xfrm>
            <a:off x="10569286" y="708747"/>
            <a:ext cx="30307" cy="22947"/>
          </a:xfrm>
          <a:prstGeom prst="rect">
            <a:avLst/>
          </a:prstGeom>
          <a:noFill/>
          <a:ln w="0" cmpd="sng">
            <a:noFill/>
            <a:prstDash val="solid"/>
          </a:ln>
        </p:spPr>
        <p:txBody>
          <a:bodyPr vert="vert270" lIns="0" tIns="0" rIns="17751" bIns="0" rtlCol="0" anchor="t">
            <a:normAutofit fontScale="25000" lnSpcReduction="20000"/>
          </a:bodyPr>
          <a:lstStyle/>
          <a:p>
            <a:pPr algn="l">
              <a:lnSpc>
                <a:spcPts val="68"/>
              </a:lnSpc>
            </a:pPr>
            <a:r>
              <a:rPr lang="en-US" sz="205" spc="-61">
                <a:solidFill>
                  <a:srgbClr val="000000"/>
                </a:solidFill>
                <a:latin typeface="Arial" panose="02020603050405020304" pitchFamily="2"/>
              </a:rPr>
              <a:t>4' - 0" </a:t>
            </a:r>
          </a:p>
        </p:txBody>
      </p:sp>
      <p:sp>
        <p:nvSpPr>
          <p:cNvPr id="53" name="Text Placeholder 52"/>
          <p:cNvSpPr>
            <a:spLocks noGrp="1"/>
          </p:cNvSpPr>
          <p:nvPr>
            <p:ph type="body" idx="10"/>
          </p:nvPr>
        </p:nvSpPr>
        <p:spPr>
          <a:xfrm>
            <a:off x="10584007" y="753341"/>
            <a:ext cx="64077" cy="29874"/>
          </a:xfrm>
          <a:prstGeom prst="rect">
            <a:avLst/>
          </a:prstGeom>
          <a:noFill/>
          <a:ln w="0" cmpd="sng">
            <a:noFill/>
            <a:prstDash val="solid"/>
          </a:ln>
        </p:spPr>
        <p:txBody>
          <a:bodyPr vert="horz" lIns="0" tIns="12556" rIns="0" bIns="0" rtlCol="0" anchor="t">
            <a:normAutofit fontScale="70000" lnSpcReduction="20000"/>
          </a:bodyPr>
          <a:lstStyle/>
          <a:p>
            <a:pPr algn="l">
              <a:lnSpc>
                <a:spcPts val="136"/>
              </a:lnSpc>
            </a:pPr>
            <a:r>
              <a:rPr lang="en-US" sz="205" spc="-27">
                <a:solidFill>
                  <a:srgbClr val="000000"/>
                </a:solidFill>
                <a:latin typeface="Arial Narrow" panose="02020603050405020304" pitchFamily="2"/>
              </a:rPr>
              <a:t>INTAKE </a:t>
            </a:r>
          </a:p>
        </p:txBody>
      </p:sp>
      <p:sp>
        <p:nvSpPr>
          <p:cNvPr id="54" name="Text Placeholder 53"/>
          <p:cNvSpPr>
            <a:spLocks noGrp="1"/>
          </p:cNvSpPr>
          <p:nvPr>
            <p:ph type="body" idx="10"/>
          </p:nvPr>
        </p:nvSpPr>
        <p:spPr>
          <a:xfrm>
            <a:off x="10902662" y="1418792"/>
            <a:ext cx="54552" cy="40265"/>
          </a:xfrm>
          <a:prstGeom prst="rect">
            <a:avLst/>
          </a:prstGeom>
          <a:noFill/>
          <a:ln w="0" cmpd="sng">
            <a:noFill/>
            <a:prstDash val="solid"/>
          </a:ln>
        </p:spPr>
        <p:txBody>
          <a:bodyPr vert="horz" lIns="0" tIns="19483" rIns="0" bIns="0" rtlCol="0" anchor="t">
            <a:normAutofit fontScale="70000" lnSpcReduction="20000"/>
          </a:bodyPr>
          <a:lstStyle/>
          <a:p>
            <a:pPr algn="l">
              <a:lnSpc>
                <a:spcPts val="68"/>
              </a:lnSpc>
            </a:pPr>
            <a:r>
              <a:rPr lang="en-US" sz="205" spc="-31">
                <a:solidFill>
                  <a:srgbClr val="000000"/>
                </a:solidFill>
                <a:latin typeface="Arial" panose="02020603050405020304" pitchFamily="2"/>
              </a:rPr>
              <a:t>3 A401 </a:t>
            </a:r>
          </a:p>
        </p:txBody>
      </p:sp>
      <p:sp>
        <p:nvSpPr>
          <p:cNvPr id="55" name="Slide Number Placeholder 3">
            <a:extLst>
              <a:ext uri="{FF2B5EF4-FFF2-40B4-BE49-F238E27FC236}">
                <a16:creationId xmlns:a16="http://schemas.microsoft.com/office/drawing/2014/main" id="{F241B81B-C6AD-E3B3-6A5E-7DBD5068E4FD}"/>
              </a:ext>
            </a:extLst>
          </p:cNvPr>
          <p:cNvSpPr txBox="1">
            <a:spLocks/>
          </p:cNvSpPr>
          <p:nvPr/>
        </p:nvSpPr>
        <p:spPr>
          <a:xfrm>
            <a:off x="8610600" y="6356350"/>
            <a:ext cx="287943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20</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1108364" y="324283"/>
            <a:ext cx="9977438" cy="6247101"/>
          </a:xfrm>
          <a:prstGeom prst="rect">
            <a:avLst/>
          </a:prstGeom>
        </p:spPr>
      </p:pic>
      <p:sp>
        <p:nvSpPr>
          <p:cNvPr id="4" name="Text Placeholder 3"/>
          <p:cNvSpPr>
            <a:spLocks noGrp="1"/>
          </p:cNvSpPr>
          <p:nvPr>
            <p:ph type="body" idx="10"/>
          </p:nvPr>
        </p:nvSpPr>
        <p:spPr>
          <a:xfrm>
            <a:off x="1116590" y="298306"/>
            <a:ext cx="359785" cy="129453"/>
          </a:xfrm>
          <a:prstGeom prst="rect">
            <a:avLst/>
          </a:prstGeom>
          <a:noFill/>
          <a:ln w="0" cmpd="sng">
            <a:noFill/>
            <a:prstDash val="solid"/>
          </a:ln>
        </p:spPr>
        <p:txBody>
          <a:bodyPr vert="horz" lIns="0" tIns="3464" rIns="0" bIns="0" rtlCol="0" anchor="t">
            <a:normAutofit/>
          </a:bodyPr>
          <a:lstStyle/>
          <a:p>
            <a:r>
              <a:rPr lang="en-US" sz="818" spc="-51">
                <a:solidFill>
                  <a:srgbClr val="888888"/>
                </a:solidFill>
                <a:latin typeface="Century Gothic" panose="02020603050405020304" pitchFamily="2"/>
              </a:rPr>
              <a:t>LEVEL 1 </a:t>
            </a:r>
          </a:p>
        </p:txBody>
      </p:sp>
      <p:sp>
        <p:nvSpPr>
          <p:cNvPr id="5" name="Text Placeholder 4"/>
          <p:cNvSpPr>
            <a:spLocks noGrp="1"/>
          </p:cNvSpPr>
          <p:nvPr>
            <p:ph type="body" idx="10"/>
          </p:nvPr>
        </p:nvSpPr>
        <p:spPr>
          <a:xfrm>
            <a:off x="5743575" y="1115724"/>
            <a:ext cx="212581"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292' - 9 3/8" </a:t>
            </a:r>
          </a:p>
        </p:txBody>
      </p:sp>
      <p:sp>
        <p:nvSpPr>
          <p:cNvPr id="6" name="Text Placeholder 5"/>
          <p:cNvSpPr>
            <a:spLocks noGrp="1"/>
          </p:cNvSpPr>
          <p:nvPr>
            <p:ph type="body" idx="10"/>
          </p:nvPr>
        </p:nvSpPr>
        <p:spPr>
          <a:xfrm>
            <a:off x="3752417" y="1311420"/>
            <a:ext cx="38100" cy="60181"/>
          </a:xfrm>
          <a:prstGeom prst="rect">
            <a:avLst/>
          </a:prstGeom>
          <a:noFill/>
          <a:ln w="0" cmpd="sng">
            <a:noFill/>
            <a:prstDash val="solid"/>
          </a:ln>
        </p:spPr>
        <p:txBody>
          <a:bodyPr vert="horz" lIns="0" tIns="0" rIns="0" bIns="0" rtlCol="0" anchor="t">
            <a:normAutofit/>
          </a:bodyPr>
          <a:lstStyle/>
          <a:p>
            <a:pPr>
              <a:lnSpc>
                <a:spcPts val="477"/>
              </a:lnSpc>
            </a:pPr>
            <a:r>
              <a:rPr lang="en-US" sz="409">
                <a:solidFill>
                  <a:srgbClr val="000000"/>
                </a:solidFill>
                <a:latin typeface="Arial" panose="02020603050405020304" pitchFamily="2"/>
              </a:rPr>
              <a:t>1 </a:t>
            </a:r>
          </a:p>
        </p:txBody>
      </p:sp>
      <p:sp>
        <p:nvSpPr>
          <p:cNvPr id="7" name="Text Placeholder 6"/>
          <p:cNvSpPr>
            <a:spLocks noGrp="1"/>
          </p:cNvSpPr>
          <p:nvPr>
            <p:ph type="body" idx="10"/>
          </p:nvPr>
        </p:nvSpPr>
        <p:spPr>
          <a:xfrm>
            <a:off x="6846743" y="1604097"/>
            <a:ext cx="23813" cy="67974"/>
          </a:xfrm>
          <a:prstGeom prst="rect">
            <a:avLst/>
          </a:prstGeom>
          <a:noFill/>
          <a:ln w="0" cmpd="sng">
            <a:noFill/>
            <a:prstDash val="solid"/>
          </a:ln>
        </p:spPr>
        <p:txBody>
          <a:bodyPr vert="horz" lIns="0" tIns="866" rIns="0" bIns="0" rtlCol="0" anchor="t">
            <a:normAutofit fontScale="25000" lnSpcReduction="20000"/>
          </a:bodyPr>
          <a:lstStyle/>
          <a:p>
            <a:pPr>
              <a:lnSpc>
                <a:spcPts val="273"/>
              </a:lnSpc>
            </a:pPr>
            <a:r>
              <a:rPr lang="en-US" sz="239">
                <a:solidFill>
                  <a:srgbClr val="000000"/>
                </a:solidFill>
                <a:latin typeface="Arial" panose="02020603050405020304" pitchFamily="2"/>
              </a:rPr>
              <a:t>- </a:t>
            </a:r>
          </a:p>
          <a:p>
            <a:pPr>
              <a:lnSpc>
                <a:spcPts val="273"/>
              </a:lnSpc>
              <a:spcBef>
                <a:spcPts val="0"/>
              </a:spcBef>
            </a:pPr>
            <a:r>
              <a:rPr lang="en-US" sz="239">
                <a:solidFill>
                  <a:srgbClr val="000000"/>
                </a:solidFill>
                <a:latin typeface="Arial" panose="02020603050405020304" pitchFamily="2"/>
              </a:rPr>
              <a:t>- </a:t>
            </a:r>
          </a:p>
        </p:txBody>
      </p:sp>
      <p:sp>
        <p:nvSpPr>
          <p:cNvPr id="8" name="Text Placeholder 7"/>
          <p:cNvSpPr>
            <a:spLocks noGrp="1"/>
          </p:cNvSpPr>
          <p:nvPr>
            <p:ph type="body" idx="10"/>
          </p:nvPr>
        </p:nvSpPr>
        <p:spPr>
          <a:xfrm>
            <a:off x="4783282" y="1693286"/>
            <a:ext cx="23813" cy="67974"/>
          </a:xfrm>
          <a:prstGeom prst="rect">
            <a:avLst/>
          </a:prstGeom>
          <a:noFill/>
          <a:ln w="0" cmpd="sng">
            <a:noFill/>
            <a:prstDash val="solid"/>
          </a:ln>
        </p:spPr>
        <p:txBody>
          <a:bodyPr vert="horz" lIns="0" tIns="866" rIns="0" bIns="0" rtlCol="0" anchor="t">
            <a:normAutofit fontScale="25000" lnSpcReduction="20000"/>
          </a:bodyPr>
          <a:lstStyle/>
          <a:p>
            <a:pPr>
              <a:lnSpc>
                <a:spcPts val="273"/>
              </a:lnSpc>
            </a:pPr>
            <a:r>
              <a:rPr lang="en-US" sz="239">
                <a:solidFill>
                  <a:srgbClr val="000000"/>
                </a:solidFill>
                <a:latin typeface="Arial" panose="02020603050405020304" pitchFamily="2"/>
              </a:rPr>
              <a:t>- </a:t>
            </a:r>
          </a:p>
          <a:p>
            <a:pPr>
              <a:lnSpc>
                <a:spcPts val="273"/>
              </a:lnSpc>
              <a:spcBef>
                <a:spcPts val="0"/>
              </a:spcBef>
            </a:pPr>
            <a:r>
              <a:rPr lang="en-US" sz="239">
                <a:solidFill>
                  <a:srgbClr val="000000"/>
                </a:solidFill>
                <a:latin typeface="Arial" panose="02020603050405020304" pitchFamily="2"/>
              </a:rPr>
              <a:t>- </a:t>
            </a:r>
          </a:p>
        </p:txBody>
      </p:sp>
      <p:sp>
        <p:nvSpPr>
          <p:cNvPr id="9" name="Text Placeholder 8"/>
          <p:cNvSpPr>
            <a:spLocks noGrp="1"/>
          </p:cNvSpPr>
          <p:nvPr>
            <p:ph type="body" idx="10"/>
          </p:nvPr>
        </p:nvSpPr>
        <p:spPr>
          <a:xfrm>
            <a:off x="7118639" y="1699346"/>
            <a:ext cx="548553" cy="42430"/>
          </a:xfrm>
          <a:prstGeom prst="rect">
            <a:avLst/>
          </a:prstGeom>
          <a:noFill/>
          <a:ln w="0" cmpd="sng">
            <a:noFill/>
            <a:prstDash val="solid"/>
          </a:ln>
        </p:spPr>
        <p:txBody>
          <a:bodyPr vert="horz" lIns="0" tIns="4330" rIns="0" bIns="0" rtlCol="0" anchor="t">
            <a:normAutofit/>
          </a:bodyPr>
          <a:lstStyle/>
          <a:p>
            <a:pPr algn="r">
              <a:lnSpc>
                <a:spcPts val="136"/>
              </a:lnSpc>
            </a:pPr>
            <a:r>
              <a:rPr lang="en-US" sz="205" b="1" spc="-31">
                <a:solidFill>
                  <a:srgbClr val="000000"/>
                </a:solidFill>
                <a:latin typeface="Arial" panose="02020603050405020304" pitchFamily="2"/>
              </a:rPr>
              <a:t>UNIT D2 </a:t>
            </a:r>
          </a:p>
          <a:p>
            <a:pPr>
              <a:lnSpc>
                <a:spcPts val="136"/>
              </a:lnSpc>
              <a:spcBef>
                <a:spcPts val="0"/>
              </a:spcBef>
            </a:pPr>
            <a:r>
              <a:rPr lang="en-US" sz="205" b="1" spc="-37">
                <a:solidFill>
                  <a:srgbClr val="000000"/>
                </a:solidFill>
                <a:latin typeface="Arial" panose="02020603050405020304" pitchFamily="2"/>
              </a:rPr>
              <a:t>UNIT B3-ALT </a:t>
            </a:r>
          </a:p>
        </p:txBody>
      </p:sp>
      <p:sp>
        <p:nvSpPr>
          <p:cNvPr id="10" name="Text Placeholder 9"/>
          <p:cNvSpPr>
            <a:spLocks noGrp="1"/>
          </p:cNvSpPr>
          <p:nvPr>
            <p:ph type="body" idx="10"/>
          </p:nvPr>
        </p:nvSpPr>
        <p:spPr>
          <a:xfrm>
            <a:off x="6200775" y="1973840"/>
            <a:ext cx="220807" cy="29874"/>
          </a:xfrm>
          <a:prstGeom prst="rect">
            <a:avLst/>
          </a:prstGeom>
          <a:noFill/>
          <a:ln w="0" cmpd="sng">
            <a:noFill/>
            <a:prstDash val="solid"/>
          </a:ln>
        </p:spPr>
        <p:txBody>
          <a:bodyPr vert="horz" lIns="0" tIns="4330" rIns="0" bIns="0" rtlCol="0" anchor="t">
            <a:normAutofit/>
          </a:bodyPr>
          <a:lstStyle/>
          <a:p>
            <a:pPr>
              <a:lnSpc>
                <a:spcPts val="205"/>
              </a:lnSpc>
            </a:pPr>
            <a:r>
              <a:rPr lang="en-US" sz="205" b="1" spc="-10">
                <a:solidFill>
                  <a:srgbClr val="000000"/>
                </a:solidFill>
                <a:latin typeface="Arial" panose="02020603050405020304" pitchFamily="2"/>
              </a:rPr>
              <a:t>LOBBY/LEASING </a:t>
            </a:r>
          </a:p>
        </p:txBody>
      </p:sp>
      <p:sp>
        <p:nvSpPr>
          <p:cNvPr id="11" name="Text Placeholder 10"/>
          <p:cNvSpPr>
            <a:spLocks noGrp="1"/>
          </p:cNvSpPr>
          <p:nvPr>
            <p:ph type="body" idx="10"/>
          </p:nvPr>
        </p:nvSpPr>
        <p:spPr>
          <a:xfrm>
            <a:off x="5052580" y="1990725"/>
            <a:ext cx="124691" cy="41564"/>
          </a:xfrm>
          <a:prstGeom prst="rect">
            <a:avLst/>
          </a:prstGeom>
          <a:noFill/>
          <a:ln w="0" cmpd="sng">
            <a:noFill/>
            <a:prstDash val="solid"/>
          </a:ln>
        </p:spPr>
        <p:txBody>
          <a:bodyPr vert="horz" lIns="0" tIns="0" rIns="0" bIns="0" rtlCol="0" anchor="t">
            <a:normAutofit/>
          </a:bodyPr>
          <a:lstStyle/>
          <a:p>
            <a:pPr>
              <a:lnSpc>
                <a:spcPts val="136"/>
              </a:lnSpc>
            </a:pPr>
            <a:r>
              <a:rPr lang="en-US" sz="205" b="1" spc="-51">
                <a:solidFill>
                  <a:srgbClr val="000000"/>
                </a:solidFill>
                <a:latin typeface="Arial" panose="02020603050405020304" pitchFamily="2"/>
              </a:rPr>
              <a:t>FIRE CONTROL CENTER </a:t>
            </a:r>
          </a:p>
        </p:txBody>
      </p:sp>
      <p:sp>
        <p:nvSpPr>
          <p:cNvPr id="12" name="Text Placeholder 11"/>
          <p:cNvSpPr>
            <a:spLocks noGrp="1"/>
          </p:cNvSpPr>
          <p:nvPr>
            <p:ph type="body" idx="10"/>
          </p:nvPr>
        </p:nvSpPr>
        <p:spPr>
          <a:xfrm>
            <a:off x="3452380" y="1992457"/>
            <a:ext cx="933450" cy="38100"/>
          </a:xfrm>
          <a:prstGeom prst="rect">
            <a:avLst/>
          </a:prstGeom>
          <a:noFill/>
          <a:ln w="0" cmpd="sng">
            <a:noFill/>
            <a:prstDash val="solid"/>
          </a:ln>
        </p:spPr>
        <p:txBody>
          <a:bodyPr vert="horz" lIns="0" tIns="4330" rIns="0" bIns="0" rtlCol="0" anchor="t">
            <a:normAutofit/>
          </a:bodyPr>
          <a:lstStyle/>
          <a:p>
            <a:pPr algn="ctr">
              <a:lnSpc>
                <a:spcPts val="136"/>
              </a:lnSpc>
            </a:pPr>
            <a:r>
              <a:rPr lang="en-US" sz="205" b="1">
                <a:solidFill>
                  <a:srgbClr val="000000"/>
                </a:solidFill>
                <a:latin typeface="Arial" panose="02020603050405020304" pitchFamily="2"/>
              </a:rPr>
              <a:t>UNIT E2 </a:t>
            </a:r>
          </a:p>
          <a:p>
            <a:pPr>
              <a:lnSpc>
                <a:spcPts val="136"/>
              </a:lnSpc>
              <a:spcBef>
                <a:spcPts val="0"/>
              </a:spcBef>
            </a:pPr>
            <a:r>
              <a:rPr lang="en-US" sz="205" b="1" spc="757" baseline="30000">
                <a:solidFill>
                  <a:srgbClr val="000000"/>
                </a:solidFill>
                <a:latin typeface="Arial" panose="02020603050405020304" pitchFamily="2"/>
              </a:rPr>
              <a:t>CNR TEE</a:t>
            </a:r>
            <a:r>
              <a:rPr lang="en-US" sz="100" b="1" spc="757">
                <a:solidFill>
                  <a:srgbClr val="000000"/>
                </a:solidFill>
                <a:latin typeface="Arial" panose="02020603050405020304" pitchFamily="2"/>
              </a:rPr>
              <a:t> </a:t>
            </a:r>
          </a:p>
        </p:txBody>
      </p:sp>
      <p:sp>
        <p:nvSpPr>
          <p:cNvPr id="13" name="Text Placeholder 12"/>
          <p:cNvSpPr>
            <a:spLocks noGrp="1"/>
          </p:cNvSpPr>
          <p:nvPr>
            <p:ph type="body" idx="10"/>
          </p:nvPr>
        </p:nvSpPr>
        <p:spPr>
          <a:xfrm>
            <a:off x="4385830" y="1992457"/>
            <a:ext cx="196561" cy="29874"/>
          </a:xfrm>
          <a:prstGeom prst="rect">
            <a:avLst/>
          </a:prstGeom>
          <a:noFill/>
          <a:ln w="0" cmpd="sng">
            <a:noFill/>
            <a:prstDash val="solid"/>
          </a:ln>
        </p:spPr>
        <p:txBody>
          <a:bodyPr vert="horz" lIns="0" tIns="4330" rIns="0" bIns="0" rtlCol="0" anchor="t">
            <a:normAutofit/>
          </a:bodyPr>
          <a:lstStyle/>
          <a:p>
            <a:pPr>
              <a:lnSpc>
                <a:spcPts val="205"/>
              </a:lnSpc>
            </a:pPr>
            <a:r>
              <a:rPr lang="en-US" sz="205" b="1" spc="-34">
                <a:solidFill>
                  <a:srgbClr val="000000"/>
                </a:solidFill>
                <a:latin typeface="Arial" panose="02020603050405020304" pitchFamily="2"/>
              </a:rPr>
              <a:t>LOADING &amp; TRASH </a:t>
            </a:r>
          </a:p>
        </p:txBody>
      </p:sp>
      <p:sp>
        <p:nvSpPr>
          <p:cNvPr id="14" name="Text Placeholder 13"/>
          <p:cNvSpPr>
            <a:spLocks noGrp="1"/>
          </p:cNvSpPr>
          <p:nvPr>
            <p:ph type="body" idx="10"/>
          </p:nvPr>
        </p:nvSpPr>
        <p:spPr>
          <a:xfrm>
            <a:off x="5527531" y="1992457"/>
            <a:ext cx="160193"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AMENITY </a:t>
            </a:r>
          </a:p>
        </p:txBody>
      </p:sp>
      <p:sp>
        <p:nvSpPr>
          <p:cNvPr id="15" name="Text Placeholder 14"/>
          <p:cNvSpPr>
            <a:spLocks noGrp="1"/>
          </p:cNvSpPr>
          <p:nvPr>
            <p:ph type="body" idx="10"/>
          </p:nvPr>
        </p:nvSpPr>
        <p:spPr>
          <a:xfrm>
            <a:off x="5034829" y="2038350"/>
            <a:ext cx="158461"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10' - 0" </a:t>
            </a:r>
          </a:p>
        </p:txBody>
      </p:sp>
      <p:sp>
        <p:nvSpPr>
          <p:cNvPr id="16" name="Text Placeholder 15"/>
          <p:cNvSpPr>
            <a:spLocks noGrp="1"/>
          </p:cNvSpPr>
          <p:nvPr>
            <p:ph type="body" idx="10"/>
          </p:nvPr>
        </p:nvSpPr>
        <p:spPr>
          <a:xfrm>
            <a:off x="7712220" y="2278207"/>
            <a:ext cx="63644" cy="30307"/>
          </a:xfrm>
          <a:prstGeom prst="rect">
            <a:avLst/>
          </a:prstGeom>
          <a:noFill/>
          <a:ln w="0" cmpd="sng">
            <a:noFill/>
            <a:prstDash val="solid"/>
          </a:ln>
        </p:spPr>
        <p:txBody>
          <a:bodyPr vert="horz" lIns="0" tIns="0" rIns="0" bIns="0" rtlCol="0" anchor="t">
            <a:normAutofit/>
          </a:bodyPr>
          <a:lstStyle/>
          <a:p>
            <a:pPr>
              <a:lnSpc>
                <a:spcPts val="205"/>
              </a:lnSpc>
            </a:pPr>
            <a:r>
              <a:rPr lang="en-US" sz="205">
                <a:solidFill>
                  <a:srgbClr val="000000"/>
                </a:solidFill>
                <a:latin typeface="Arial Narrow" panose="02020603050405020304" pitchFamily="2"/>
              </a:rPr>
              <a:t>UP </a:t>
            </a:r>
          </a:p>
        </p:txBody>
      </p:sp>
      <p:sp>
        <p:nvSpPr>
          <p:cNvPr id="17" name="Text Placeholder 16"/>
          <p:cNvSpPr>
            <a:spLocks noGrp="1"/>
          </p:cNvSpPr>
          <p:nvPr>
            <p:ph type="body" idx="10"/>
          </p:nvPr>
        </p:nvSpPr>
        <p:spPr>
          <a:xfrm>
            <a:off x="4637809" y="2308514"/>
            <a:ext cx="145906" cy="34636"/>
          </a:xfrm>
          <a:prstGeom prst="rect">
            <a:avLst/>
          </a:prstGeom>
          <a:noFill/>
          <a:ln w="0" cmpd="sng">
            <a:noFill/>
            <a:prstDash val="solid"/>
          </a:ln>
        </p:spPr>
        <p:txBody>
          <a:bodyPr vert="horz" lIns="0" tIns="866" rIns="0" bIns="0" rtlCol="0" anchor="t">
            <a:normAutofit/>
          </a:bodyPr>
          <a:lstStyle/>
          <a:p>
            <a:pPr>
              <a:lnSpc>
                <a:spcPts val="205"/>
              </a:lnSpc>
            </a:pPr>
            <a:r>
              <a:rPr lang="en-US" sz="239">
                <a:solidFill>
                  <a:srgbClr val="000000"/>
                </a:solidFill>
                <a:latin typeface="Arial" panose="02020603050405020304" pitchFamily="2"/>
              </a:rPr>
              <a:t>6' - 0" </a:t>
            </a:r>
          </a:p>
        </p:txBody>
      </p:sp>
      <p:sp>
        <p:nvSpPr>
          <p:cNvPr id="18" name="Text Placeholder 17"/>
          <p:cNvSpPr>
            <a:spLocks noGrp="1"/>
          </p:cNvSpPr>
          <p:nvPr>
            <p:ph type="body" idx="10"/>
          </p:nvPr>
        </p:nvSpPr>
        <p:spPr>
          <a:xfrm>
            <a:off x="3931227" y="2597295"/>
            <a:ext cx="166688"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B1 A </a:t>
            </a:r>
          </a:p>
        </p:txBody>
      </p:sp>
      <p:sp>
        <p:nvSpPr>
          <p:cNvPr id="19" name="Text Placeholder 18"/>
          <p:cNvSpPr>
            <a:spLocks noGrp="1"/>
          </p:cNvSpPr>
          <p:nvPr>
            <p:ph type="body" idx="10"/>
          </p:nvPr>
        </p:nvSpPr>
        <p:spPr>
          <a:xfrm>
            <a:off x="3816927" y="2614180"/>
            <a:ext cx="114300" cy="34636"/>
          </a:xfrm>
          <a:prstGeom prst="rect">
            <a:avLst/>
          </a:prstGeom>
          <a:noFill/>
          <a:ln w="0" cmpd="sng">
            <a:noFill/>
            <a:prstDash val="solid"/>
          </a:ln>
        </p:spPr>
        <p:txBody>
          <a:bodyPr vert="horz" lIns="0" tIns="866" rIns="0" bIns="0" rtlCol="0" anchor="t">
            <a:normAutofit/>
          </a:bodyPr>
          <a:lstStyle/>
          <a:p>
            <a:pPr algn="r">
              <a:lnSpc>
                <a:spcPts val="205"/>
              </a:lnSpc>
            </a:pPr>
            <a:r>
              <a:rPr lang="en-US" sz="239">
                <a:solidFill>
                  <a:srgbClr val="000000"/>
                </a:solidFill>
                <a:latin typeface="Arial" panose="02020603050405020304" pitchFamily="2"/>
              </a:rPr>
              <a:t>5' - 0" </a:t>
            </a:r>
          </a:p>
        </p:txBody>
      </p:sp>
      <p:sp>
        <p:nvSpPr>
          <p:cNvPr id="20" name="Text Placeholder 19"/>
          <p:cNvSpPr>
            <a:spLocks noGrp="1"/>
          </p:cNvSpPr>
          <p:nvPr>
            <p:ph type="body" idx="10"/>
          </p:nvPr>
        </p:nvSpPr>
        <p:spPr>
          <a:xfrm>
            <a:off x="5030499" y="2637126"/>
            <a:ext cx="158461"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5' - 10" </a:t>
            </a:r>
          </a:p>
        </p:txBody>
      </p:sp>
      <p:sp>
        <p:nvSpPr>
          <p:cNvPr id="21" name="Text Placeholder 20"/>
          <p:cNvSpPr>
            <a:spLocks noGrp="1"/>
          </p:cNvSpPr>
          <p:nvPr>
            <p:ph type="body" idx="10"/>
          </p:nvPr>
        </p:nvSpPr>
        <p:spPr>
          <a:xfrm>
            <a:off x="5658283" y="2637126"/>
            <a:ext cx="197860"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89' - 8 3/8" </a:t>
            </a:r>
          </a:p>
        </p:txBody>
      </p:sp>
      <p:sp>
        <p:nvSpPr>
          <p:cNvPr id="22" name="Text Placeholder 21"/>
          <p:cNvSpPr>
            <a:spLocks noGrp="1"/>
          </p:cNvSpPr>
          <p:nvPr>
            <p:ph type="body" idx="10"/>
          </p:nvPr>
        </p:nvSpPr>
        <p:spPr>
          <a:xfrm>
            <a:off x="4610966" y="3056659"/>
            <a:ext cx="156297"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FITNESS </a:t>
            </a:r>
          </a:p>
        </p:txBody>
      </p:sp>
      <p:sp>
        <p:nvSpPr>
          <p:cNvPr id="23" name="Text Placeholder 22"/>
          <p:cNvSpPr>
            <a:spLocks noGrp="1"/>
          </p:cNvSpPr>
          <p:nvPr>
            <p:ph type="body" idx="10"/>
          </p:nvPr>
        </p:nvSpPr>
        <p:spPr>
          <a:xfrm>
            <a:off x="6840682" y="3158404"/>
            <a:ext cx="164956"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E1 B </a:t>
            </a:r>
          </a:p>
        </p:txBody>
      </p:sp>
      <p:sp>
        <p:nvSpPr>
          <p:cNvPr id="24" name="Text Placeholder 23"/>
          <p:cNvSpPr>
            <a:spLocks noGrp="1"/>
          </p:cNvSpPr>
          <p:nvPr>
            <p:ph type="body" idx="10"/>
          </p:nvPr>
        </p:nvSpPr>
        <p:spPr>
          <a:xfrm>
            <a:off x="3883602" y="3193473"/>
            <a:ext cx="168852"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D1 A </a:t>
            </a:r>
          </a:p>
        </p:txBody>
      </p:sp>
      <p:sp>
        <p:nvSpPr>
          <p:cNvPr id="25" name="Text Placeholder 24"/>
          <p:cNvSpPr>
            <a:spLocks noGrp="1"/>
          </p:cNvSpPr>
          <p:nvPr>
            <p:ph type="body" idx="10"/>
          </p:nvPr>
        </p:nvSpPr>
        <p:spPr>
          <a:xfrm>
            <a:off x="4182774" y="3705225"/>
            <a:ext cx="145906" cy="34636"/>
          </a:xfrm>
          <a:prstGeom prst="rect">
            <a:avLst/>
          </a:prstGeom>
          <a:noFill/>
          <a:ln w="0" cmpd="sng">
            <a:noFill/>
            <a:prstDash val="solid"/>
          </a:ln>
        </p:spPr>
        <p:txBody>
          <a:bodyPr vert="horz" lIns="0" tIns="866" rIns="0" bIns="0" rtlCol="0" anchor="t">
            <a:normAutofit/>
          </a:bodyPr>
          <a:lstStyle/>
          <a:p>
            <a:pPr>
              <a:lnSpc>
                <a:spcPts val="205"/>
              </a:lnSpc>
            </a:pPr>
            <a:r>
              <a:rPr lang="en-US" sz="239">
                <a:solidFill>
                  <a:srgbClr val="000000"/>
                </a:solidFill>
                <a:latin typeface="Arial" panose="02020603050405020304" pitchFamily="2"/>
              </a:rPr>
              <a:t>6' - 0" </a:t>
            </a:r>
          </a:p>
        </p:txBody>
      </p:sp>
      <p:sp>
        <p:nvSpPr>
          <p:cNvPr id="26" name="Text Placeholder 25"/>
          <p:cNvSpPr>
            <a:spLocks noGrp="1"/>
          </p:cNvSpPr>
          <p:nvPr>
            <p:ph type="body" idx="10"/>
          </p:nvPr>
        </p:nvSpPr>
        <p:spPr>
          <a:xfrm>
            <a:off x="3931227" y="3733800"/>
            <a:ext cx="166688"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B1 B </a:t>
            </a:r>
          </a:p>
        </p:txBody>
      </p:sp>
      <p:sp>
        <p:nvSpPr>
          <p:cNvPr id="27" name="Text Placeholder 26"/>
          <p:cNvSpPr>
            <a:spLocks noGrp="1"/>
          </p:cNvSpPr>
          <p:nvPr>
            <p:ph type="body" idx="10"/>
          </p:nvPr>
        </p:nvSpPr>
        <p:spPr>
          <a:xfrm>
            <a:off x="6778336" y="3756747"/>
            <a:ext cx="166688"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S1 A </a:t>
            </a:r>
          </a:p>
        </p:txBody>
      </p:sp>
      <p:sp>
        <p:nvSpPr>
          <p:cNvPr id="28" name="Text Placeholder 27"/>
          <p:cNvSpPr>
            <a:spLocks noGrp="1"/>
          </p:cNvSpPr>
          <p:nvPr>
            <p:ph type="body" idx="10"/>
          </p:nvPr>
        </p:nvSpPr>
        <p:spPr>
          <a:xfrm>
            <a:off x="7256318" y="3958504"/>
            <a:ext cx="166688"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D1 D </a:t>
            </a:r>
          </a:p>
        </p:txBody>
      </p:sp>
      <p:sp>
        <p:nvSpPr>
          <p:cNvPr id="29" name="Text Placeholder 28"/>
          <p:cNvSpPr>
            <a:spLocks noGrp="1"/>
          </p:cNvSpPr>
          <p:nvPr>
            <p:ph type="body" idx="10"/>
          </p:nvPr>
        </p:nvSpPr>
        <p:spPr>
          <a:xfrm>
            <a:off x="3931228" y="4149437"/>
            <a:ext cx="150235"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A2 </a:t>
            </a:r>
          </a:p>
        </p:txBody>
      </p:sp>
      <p:sp>
        <p:nvSpPr>
          <p:cNvPr id="30" name="Text Placeholder 29"/>
          <p:cNvSpPr>
            <a:spLocks noGrp="1"/>
          </p:cNvSpPr>
          <p:nvPr>
            <p:ph type="body" idx="10"/>
          </p:nvPr>
        </p:nvSpPr>
        <p:spPr>
          <a:xfrm>
            <a:off x="4317856" y="4170218"/>
            <a:ext cx="150235"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E5 </a:t>
            </a:r>
          </a:p>
        </p:txBody>
      </p:sp>
      <p:sp>
        <p:nvSpPr>
          <p:cNvPr id="31" name="Text Placeholder 30"/>
          <p:cNvSpPr>
            <a:spLocks noGrp="1"/>
          </p:cNvSpPr>
          <p:nvPr>
            <p:ph type="body" idx="10"/>
          </p:nvPr>
        </p:nvSpPr>
        <p:spPr>
          <a:xfrm>
            <a:off x="5165581" y="4213947"/>
            <a:ext cx="167120"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D1 B </a:t>
            </a:r>
          </a:p>
        </p:txBody>
      </p:sp>
      <p:sp>
        <p:nvSpPr>
          <p:cNvPr id="32" name="Text Placeholder 31"/>
          <p:cNvSpPr>
            <a:spLocks noGrp="1"/>
          </p:cNvSpPr>
          <p:nvPr>
            <p:ph type="body" idx="10"/>
          </p:nvPr>
        </p:nvSpPr>
        <p:spPr>
          <a:xfrm>
            <a:off x="5878657" y="4213947"/>
            <a:ext cx="166688"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D1 C </a:t>
            </a:r>
          </a:p>
        </p:txBody>
      </p:sp>
      <p:sp>
        <p:nvSpPr>
          <p:cNvPr id="33" name="Text Placeholder 32"/>
          <p:cNvSpPr>
            <a:spLocks noGrp="1"/>
          </p:cNvSpPr>
          <p:nvPr>
            <p:ph type="body" idx="10"/>
          </p:nvPr>
        </p:nvSpPr>
        <p:spPr>
          <a:xfrm>
            <a:off x="6618577" y="4259840"/>
            <a:ext cx="151967"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D3 </a:t>
            </a:r>
          </a:p>
        </p:txBody>
      </p:sp>
      <p:sp>
        <p:nvSpPr>
          <p:cNvPr id="34" name="Text Placeholder 33"/>
          <p:cNvSpPr>
            <a:spLocks noGrp="1"/>
          </p:cNvSpPr>
          <p:nvPr>
            <p:ph type="body" idx="10"/>
          </p:nvPr>
        </p:nvSpPr>
        <p:spPr>
          <a:xfrm>
            <a:off x="4281488" y="4313959"/>
            <a:ext cx="91786"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MEP </a:t>
            </a:r>
          </a:p>
        </p:txBody>
      </p:sp>
      <p:sp>
        <p:nvSpPr>
          <p:cNvPr id="35" name="Text Placeholder 34"/>
          <p:cNvSpPr>
            <a:spLocks noGrp="1"/>
          </p:cNvSpPr>
          <p:nvPr>
            <p:ph type="body" idx="10"/>
          </p:nvPr>
        </p:nvSpPr>
        <p:spPr>
          <a:xfrm>
            <a:off x="6850207" y="4363749"/>
            <a:ext cx="91786"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MEP </a:t>
            </a:r>
          </a:p>
        </p:txBody>
      </p:sp>
      <p:sp>
        <p:nvSpPr>
          <p:cNvPr id="36" name="Text Placeholder 35"/>
          <p:cNvSpPr>
            <a:spLocks noGrp="1"/>
          </p:cNvSpPr>
          <p:nvPr>
            <p:ph type="body" idx="10"/>
          </p:nvPr>
        </p:nvSpPr>
        <p:spPr>
          <a:xfrm>
            <a:off x="4095318" y="4461164"/>
            <a:ext cx="150235"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D6 </a:t>
            </a:r>
          </a:p>
        </p:txBody>
      </p:sp>
      <p:sp>
        <p:nvSpPr>
          <p:cNvPr id="37" name="Text Placeholder 36"/>
          <p:cNvSpPr>
            <a:spLocks noGrp="1"/>
          </p:cNvSpPr>
          <p:nvPr>
            <p:ph type="body" idx="10"/>
          </p:nvPr>
        </p:nvSpPr>
        <p:spPr>
          <a:xfrm>
            <a:off x="5115791" y="4694093"/>
            <a:ext cx="164956"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E1 A </a:t>
            </a:r>
          </a:p>
        </p:txBody>
      </p:sp>
      <p:sp>
        <p:nvSpPr>
          <p:cNvPr id="38" name="Text Placeholder 37"/>
          <p:cNvSpPr>
            <a:spLocks noGrp="1"/>
          </p:cNvSpPr>
          <p:nvPr>
            <p:ph type="body" idx="10"/>
          </p:nvPr>
        </p:nvSpPr>
        <p:spPr>
          <a:xfrm>
            <a:off x="5705475" y="4694093"/>
            <a:ext cx="762433" cy="29874"/>
          </a:xfrm>
          <a:prstGeom prst="rect">
            <a:avLst/>
          </a:prstGeom>
          <a:noFill/>
          <a:ln w="0" cmpd="sng">
            <a:noFill/>
            <a:prstDash val="solid"/>
          </a:ln>
        </p:spPr>
        <p:txBody>
          <a:bodyPr vert="horz" lIns="0" tIns="4330" rIns="0" bIns="0" rtlCol="0" anchor="t">
            <a:normAutofit/>
          </a:bodyPr>
          <a:lstStyle/>
          <a:p>
            <a:pPr>
              <a:lnSpc>
                <a:spcPts val="136"/>
              </a:lnSpc>
              <a:tabLst>
                <a:tab pos="779297" algn="r"/>
              </a:tabLst>
            </a:pPr>
            <a:r>
              <a:rPr lang="en-US" sz="205" b="1">
                <a:solidFill>
                  <a:srgbClr val="000000"/>
                </a:solidFill>
                <a:latin typeface="Arial" panose="02020603050405020304" pitchFamily="2"/>
              </a:rPr>
              <a:t>UNIT B2 UNIT B1 C </a:t>
            </a:r>
          </a:p>
        </p:txBody>
      </p:sp>
      <p:sp>
        <p:nvSpPr>
          <p:cNvPr id="39" name="Text Placeholder 38"/>
          <p:cNvSpPr>
            <a:spLocks noGrp="1"/>
          </p:cNvSpPr>
          <p:nvPr>
            <p:ph type="body" idx="10"/>
          </p:nvPr>
        </p:nvSpPr>
        <p:spPr>
          <a:xfrm>
            <a:off x="7067118" y="4694093"/>
            <a:ext cx="150235"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E3 </a:t>
            </a:r>
          </a:p>
        </p:txBody>
      </p:sp>
      <p:sp>
        <p:nvSpPr>
          <p:cNvPr id="40" name="Text Placeholder 39"/>
          <p:cNvSpPr>
            <a:spLocks noGrp="1"/>
          </p:cNvSpPr>
          <p:nvPr>
            <p:ph type="body" idx="10"/>
          </p:nvPr>
        </p:nvSpPr>
        <p:spPr>
          <a:xfrm>
            <a:off x="3548928" y="4744749"/>
            <a:ext cx="38100" cy="60181"/>
          </a:xfrm>
          <a:prstGeom prst="rect">
            <a:avLst/>
          </a:prstGeom>
          <a:noFill/>
          <a:ln w="0" cmpd="sng">
            <a:noFill/>
            <a:prstDash val="solid"/>
          </a:ln>
        </p:spPr>
        <p:txBody>
          <a:bodyPr vert="horz" lIns="0" tIns="0" rIns="0" bIns="0" rtlCol="0" anchor="t">
            <a:normAutofit/>
          </a:bodyPr>
          <a:lstStyle/>
          <a:p>
            <a:pPr>
              <a:lnSpc>
                <a:spcPts val="409"/>
              </a:lnSpc>
            </a:pPr>
            <a:r>
              <a:rPr lang="en-US" sz="409">
                <a:solidFill>
                  <a:srgbClr val="000000"/>
                </a:solidFill>
                <a:latin typeface="Arial" panose="02020603050405020304" pitchFamily="2"/>
              </a:rPr>
              <a:t>1 </a:t>
            </a:r>
          </a:p>
        </p:txBody>
      </p:sp>
      <p:sp>
        <p:nvSpPr>
          <p:cNvPr id="41" name="Text Placeholder 40"/>
          <p:cNvSpPr>
            <a:spLocks noGrp="1"/>
          </p:cNvSpPr>
          <p:nvPr>
            <p:ph type="body" idx="10"/>
          </p:nvPr>
        </p:nvSpPr>
        <p:spPr>
          <a:xfrm>
            <a:off x="3543733" y="4906674"/>
            <a:ext cx="90055" cy="60181"/>
          </a:xfrm>
          <a:prstGeom prst="rect">
            <a:avLst/>
          </a:prstGeom>
          <a:noFill/>
          <a:ln w="0" cmpd="sng">
            <a:noFill/>
            <a:prstDash val="solid"/>
          </a:ln>
        </p:spPr>
        <p:txBody>
          <a:bodyPr vert="horz" lIns="0" tIns="0" rIns="0" bIns="0" rtlCol="0" anchor="t">
            <a:normAutofit/>
          </a:bodyPr>
          <a:lstStyle/>
          <a:p>
            <a:pPr>
              <a:lnSpc>
                <a:spcPts val="409"/>
              </a:lnSpc>
            </a:pPr>
            <a:r>
              <a:rPr lang="en-US" sz="409">
                <a:solidFill>
                  <a:srgbClr val="000000"/>
                </a:solidFill>
                <a:latin typeface="Arial" panose="02020603050405020304" pitchFamily="2"/>
              </a:rPr>
              <a:t>A </a:t>
            </a:r>
          </a:p>
        </p:txBody>
      </p:sp>
      <p:sp>
        <p:nvSpPr>
          <p:cNvPr id="42" name="Text Placeholder 41"/>
          <p:cNvSpPr>
            <a:spLocks noGrp="1"/>
          </p:cNvSpPr>
          <p:nvPr>
            <p:ph type="body" idx="10"/>
          </p:nvPr>
        </p:nvSpPr>
        <p:spPr>
          <a:xfrm>
            <a:off x="3625994" y="5006254"/>
            <a:ext cx="160193"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20' - 0" </a:t>
            </a:r>
          </a:p>
        </p:txBody>
      </p:sp>
      <p:sp>
        <p:nvSpPr>
          <p:cNvPr id="43" name="Text Placeholder 42"/>
          <p:cNvSpPr>
            <a:spLocks noGrp="1"/>
          </p:cNvSpPr>
          <p:nvPr>
            <p:ph type="body" idx="10"/>
          </p:nvPr>
        </p:nvSpPr>
        <p:spPr>
          <a:xfrm>
            <a:off x="3827318" y="5006254"/>
            <a:ext cx="293543"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tabLst>
                <a:tab pos="280547" algn="r"/>
              </a:tabLst>
            </a:pPr>
            <a:r>
              <a:rPr lang="en-US" sz="239">
                <a:solidFill>
                  <a:srgbClr val="000000"/>
                </a:solidFill>
                <a:latin typeface="Arial" panose="02020603050405020304" pitchFamily="2"/>
              </a:rPr>
              <a:t>5' - 4" 15' - 2" </a:t>
            </a:r>
          </a:p>
        </p:txBody>
      </p:sp>
      <p:sp>
        <p:nvSpPr>
          <p:cNvPr id="44" name="Text Placeholder 43"/>
          <p:cNvSpPr>
            <a:spLocks noGrp="1"/>
          </p:cNvSpPr>
          <p:nvPr>
            <p:ph type="body" idx="10"/>
          </p:nvPr>
        </p:nvSpPr>
        <p:spPr>
          <a:xfrm>
            <a:off x="4271963" y="5006254"/>
            <a:ext cx="200025"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33' - 8 3/4" </a:t>
            </a:r>
          </a:p>
        </p:txBody>
      </p:sp>
      <p:sp>
        <p:nvSpPr>
          <p:cNvPr id="45" name="Text Placeholder 44"/>
          <p:cNvSpPr>
            <a:spLocks noGrp="1"/>
          </p:cNvSpPr>
          <p:nvPr>
            <p:ph type="body" idx="10"/>
          </p:nvPr>
        </p:nvSpPr>
        <p:spPr>
          <a:xfrm>
            <a:off x="4762500" y="5006254"/>
            <a:ext cx="197860"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38' - 5 1/2" </a:t>
            </a:r>
          </a:p>
        </p:txBody>
      </p:sp>
      <p:sp>
        <p:nvSpPr>
          <p:cNvPr id="46" name="Text Placeholder 45"/>
          <p:cNvSpPr>
            <a:spLocks noGrp="1"/>
          </p:cNvSpPr>
          <p:nvPr>
            <p:ph type="body" idx="10"/>
          </p:nvPr>
        </p:nvSpPr>
        <p:spPr>
          <a:xfrm>
            <a:off x="5117956" y="5006254"/>
            <a:ext cx="158461"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11' - 0" </a:t>
            </a:r>
          </a:p>
        </p:txBody>
      </p:sp>
      <p:sp>
        <p:nvSpPr>
          <p:cNvPr id="47" name="Text Placeholder 46"/>
          <p:cNvSpPr>
            <a:spLocks noGrp="1"/>
          </p:cNvSpPr>
          <p:nvPr>
            <p:ph type="body" idx="10"/>
          </p:nvPr>
        </p:nvSpPr>
        <p:spPr>
          <a:xfrm>
            <a:off x="5408901" y="5006254"/>
            <a:ext cx="158461"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32' - 0" </a:t>
            </a:r>
          </a:p>
        </p:txBody>
      </p:sp>
      <p:sp>
        <p:nvSpPr>
          <p:cNvPr id="48" name="Text Placeholder 47"/>
          <p:cNvSpPr>
            <a:spLocks noGrp="1"/>
          </p:cNvSpPr>
          <p:nvPr>
            <p:ph type="body" idx="10"/>
          </p:nvPr>
        </p:nvSpPr>
        <p:spPr>
          <a:xfrm>
            <a:off x="5702012" y="5006254"/>
            <a:ext cx="158461"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11' - 0" </a:t>
            </a:r>
          </a:p>
        </p:txBody>
      </p:sp>
      <p:sp>
        <p:nvSpPr>
          <p:cNvPr id="49" name="Text Placeholder 48"/>
          <p:cNvSpPr>
            <a:spLocks noGrp="1"/>
          </p:cNvSpPr>
          <p:nvPr>
            <p:ph type="body" idx="10"/>
          </p:nvPr>
        </p:nvSpPr>
        <p:spPr>
          <a:xfrm>
            <a:off x="6007244" y="5006254"/>
            <a:ext cx="200025" cy="34636"/>
          </a:xfrm>
          <a:prstGeom prst="rect">
            <a:avLst/>
          </a:prstGeom>
          <a:noFill/>
          <a:ln w="0" cmpd="sng">
            <a:noFill/>
            <a:prstDash val="solid"/>
          </a:ln>
        </p:spPr>
        <p:txBody>
          <a:bodyPr vert="horz" lIns="0" tIns="866" rIns="0" bIns="0" rtlCol="0" anchor="t">
            <a:normAutofit fontScale="62500" lnSpcReduction="20000"/>
          </a:bodyPr>
          <a:lstStyle/>
          <a:p>
            <a:pPr algn="ctr">
              <a:lnSpc>
                <a:spcPts val="273"/>
              </a:lnSpc>
            </a:pPr>
            <a:r>
              <a:rPr lang="en-US" sz="239">
                <a:solidFill>
                  <a:srgbClr val="000000"/>
                </a:solidFill>
                <a:latin typeface="Arial" panose="02020603050405020304" pitchFamily="2"/>
              </a:rPr>
              <a:t>37' - 3 1/4" </a:t>
            </a:r>
          </a:p>
        </p:txBody>
      </p:sp>
      <p:sp>
        <p:nvSpPr>
          <p:cNvPr id="50" name="Text Placeholder 49"/>
          <p:cNvSpPr>
            <a:spLocks noGrp="1"/>
          </p:cNvSpPr>
          <p:nvPr>
            <p:ph type="body" idx="10"/>
          </p:nvPr>
        </p:nvSpPr>
        <p:spPr>
          <a:xfrm>
            <a:off x="6356639" y="5006254"/>
            <a:ext cx="158461"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11' - 0" </a:t>
            </a:r>
          </a:p>
        </p:txBody>
      </p:sp>
      <p:sp>
        <p:nvSpPr>
          <p:cNvPr id="51" name="Text Placeholder 50"/>
          <p:cNvSpPr>
            <a:spLocks noGrp="1"/>
          </p:cNvSpPr>
          <p:nvPr>
            <p:ph type="body" idx="10"/>
          </p:nvPr>
        </p:nvSpPr>
        <p:spPr>
          <a:xfrm>
            <a:off x="6828126" y="5006254"/>
            <a:ext cx="198293"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61' - 7 7/8" </a:t>
            </a:r>
          </a:p>
        </p:txBody>
      </p:sp>
      <p:sp>
        <p:nvSpPr>
          <p:cNvPr id="52" name="Text Placeholder 51"/>
          <p:cNvSpPr>
            <a:spLocks noGrp="1"/>
          </p:cNvSpPr>
          <p:nvPr>
            <p:ph type="body" idx="10"/>
          </p:nvPr>
        </p:nvSpPr>
        <p:spPr>
          <a:xfrm>
            <a:off x="3781858" y="5051714"/>
            <a:ext cx="143741" cy="34636"/>
          </a:xfrm>
          <a:prstGeom prst="rect">
            <a:avLst/>
          </a:prstGeom>
          <a:noFill/>
          <a:ln w="0" cmpd="sng">
            <a:noFill/>
            <a:prstDash val="solid"/>
          </a:ln>
        </p:spPr>
        <p:txBody>
          <a:bodyPr vert="horz" lIns="0" tIns="866" rIns="0" bIns="0" rtlCol="0" anchor="t">
            <a:normAutofit/>
          </a:bodyPr>
          <a:lstStyle/>
          <a:p>
            <a:pPr>
              <a:lnSpc>
                <a:spcPts val="205"/>
              </a:lnSpc>
            </a:pPr>
            <a:r>
              <a:rPr lang="en-US" sz="239">
                <a:solidFill>
                  <a:srgbClr val="000000"/>
                </a:solidFill>
                <a:latin typeface="Arial" panose="02020603050405020304" pitchFamily="2"/>
              </a:rPr>
              <a:t>1' - 9" </a:t>
            </a:r>
          </a:p>
        </p:txBody>
      </p:sp>
      <p:sp>
        <p:nvSpPr>
          <p:cNvPr id="53" name="Text Placeholder 52"/>
          <p:cNvSpPr>
            <a:spLocks noGrp="1"/>
          </p:cNvSpPr>
          <p:nvPr>
            <p:ph type="body" idx="10"/>
          </p:nvPr>
        </p:nvSpPr>
        <p:spPr>
          <a:xfrm>
            <a:off x="5498090" y="5059940"/>
            <a:ext cx="212581"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256' - 7 3/8" </a:t>
            </a:r>
          </a:p>
        </p:txBody>
      </p:sp>
      <p:sp>
        <p:nvSpPr>
          <p:cNvPr id="54" name="Text Placeholder 53"/>
          <p:cNvSpPr>
            <a:spLocks noGrp="1"/>
          </p:cNvSpPr>
          <p:nvPr>
            <p:ph type="body" idx="10"/>
          </p:nvPr>
        </p:nvSpPr>
        <p:spPr>
          <a:xfrm>
            <a:off x="3254952" y="5584248"/>
            <a:ext cx="89622" cy="60181"/>
          </a:xfrm>
          <a:prstGeom prst="rect">
            <a:avLst/>
          </a:prstGeom>
          <a:noFill/>
          <a:ln w="0" cmpd="sng">
            <a:noFill/>
            <a:prstDash val="solid"/>
          </a:ln>
        </p:spPr>
        <p:txBody>
          <a:bodyPr vert="horz" lIns="0" tIns="0" rIns="0" bIns="0" rtlCol="0" anchor="t">
            <a:normAutofit/>
          </a:bodyPr>
          <a:lstStyle/>
          <a:p>
            <a:pPr>
              <a:lnSpc>
                <a:spcPts val="477"/>
              </a:lnSpc>
            </a:pPr>
            <a:r>
              <a:rPr lang="en-US" sz="409">
                <a:solidFill>
                  <a:srgbClr val="000000"/>
                </a:solidFill>
                <a:latin typeface="Arial" panose="02020603050405020304" pitchFamily="2"/>
              </a:rPr>
              <a:t>A </a:t>
            </a:r>
          </a:p>
        </p:txBody>
      </p:sp>
      <p:sp>
        <p:nvSpPr>
          <p:cNvPr id="55" name="Text Placeholder 54"/>
          <p:cNvSpPr>
            <a:spLocks noGrp="1"/>
          </p:cNvSpPr>
          <p:nvPr>
            <p:ph type="body" idx="10"/>
          </p:nvPr>
        </p:nvSpPr>
        <p:spPr>
          <a:xfrm>
            <a:off x="4953433" y="1627044"/>
            <a:ext cx="37667" cy="276658"/>
          </a:xfrm>
          <a:prstGeom prst="rect">
            <a:avLst/>
          </a:prstGeom>
          <a:noFill/>
          <a:ln w="0" cmpd="sng">
            <a:noFill/>
            <a:prstDash val="solid"/>
          </a:ln>
        </p:spPr>
        <p:txBody>
          <a:bodyPr vert="vert270" lIns="0" tIns="0" rIns="14287" bIns="0" rtlCol="0" anchor="t">
            <a:normAutofit/>
          </a:bodyPr>
          <a:lstStyle/>
          <a:p>
            <a:pPr indent="31172">
              <a:lnSpc>
                <a:spcPts val="136"/>
              </a:lnSpc>
              <a:buFont typeface="Arial"/>
              <a:buAutoNum type="arabicPeriod" startAt="6"/>
              <a:tabLst>
                <a:tab pos="280547" algn="r"/>
              </a:tabLst>
            </a:pPr>
            <a:r>
              <a:rPr lang="en-US" sz="239">
                <a:solidFill>
                  <a:srgbClr val="000000"/>
                </a:solidFill>
                <a:latin typeface="Arial" panose="02020603050405020304" pitchFamily="2"/>
              </a:rPr>
              <a:t>- 10 1/2" 20' - 0" </a:t>
            </a:r>
          </a:p>
        </p:txBody>
      </p:sp>
      <p:sp>
        <p:nvSpPr>
          <p:cNvPr id="56" name="Text Placeholder 55"/>
          <p:cNvSpPr>
            <a:spLocks noGrp="1"/>
          </p:cNvSpPr>
          <p:nvPr>
            <p:ph type="body" idx="10"/>
          </p:nvPr>
        </p:nvSpPr>
        <p:spPr>
          <a:xfrm>
            <a:off x="5140036" y="3057093"/>
            <a:ext cx="38100" cy="112135"/>
          </a:xfrm>
          <a:prstGeom prst="rect">
            <a:avLst/>
          </a:prstGeom>
          <a:noFill/>
          <a:ln w="0" cmpd="sng">
            <a:noFill/>
            <a:prstDash val="solid"/>
          </a:ln>
        </p:spPr>
        <p:txBody>
          <a:bodyPr vert="vert270" lIns="0" tIns="0" rIns="14720" bIns="0" rtlCol="0" anchor="t">
            <a:normAutofit/>
          </a:bodyPr>
          <a:lstStyle/>
          <a:p>
            <a:pPr>
              <a:lnSpc>
                <a:spcPts val="136"/>
              </a:lnSpc>
            </a:pPr>
            <a:r>
              <a:rPr lang="en-US" sz="239" spc="-37">
                <a:solidFill>
                  <a:srgbClr val="000000"/>
                </a:solidFill>
                <a:latin typeface="Arial" panose="02020603050405020304" pitchFamily="2"/>
              </a:rPr>
              <a:t>75' - 5 1/2" </a:t>
            </a:r>
          </a:p>
        </p:txBody>
      </p:sp>
      <p:sp>
        <p:nvSpPr>
          <p:cNvPr id="57" name="Text Placeholder 56"/>
          <p:cNvSpPr>
            <a:spLocks noGrp="1"/>
          </p:cNvSpPr>
          <p:nvPr>
            <p:ph type="body" idx="10"/>
          </p:nvPr>
        </p:nvSpPr>
        <p:spPr>
          <a:xfrm>
            <a:off x="5140902" y="3817793"/>
            <a:ext cx="37234" cy="87024"/>
          </a:xfrm>
          <a:prstGeom prst="rect">
            <a:avLst/>
          </a:prstGeom>
          <a:noFill/>
          <a:ln w="0" cmpd="sng">
            <a:noFill/>
            <a:prstDash val="solid"/>
          </a:ln>
        </p:spPr>
        <p:txBody>
          <a:bodyPr vert="vert270" lIns="0" tIns="0" rIns="13855" bIns="0" rtlCol="0" anchor="t">
            <a:normAutofit/>
          </a:bodyPr>
          <a:lstStyle/>
          <a:p>
            <a:pPr>
              <a:lnSpc>
                <a:spcPts val="136"/>
              </a:lnSpc>
            </a:pPr>
            <a:r>
              <a:rPr lang="en-US" sz="239" spc="-41">
                <a:solidFill>
                  <a:srgbClr val="000000"/>
                </a:solidFill>
                <a:latin typeface="Arial" panose="02020603050405020304" pitchFamily="2"/>
              </a:rPr>
              <a:t>34' - 10" </a:t>
            </a:r>
          </a:p>
        </p:txBody>
      </p:sp>
      <p:sp>
        <p:nvSpPr>
          <p:cNvPr id="58" name="Text Placeholder 57"/>
          <p:cNvSpPr>
            <a:spLocks noGrp="1"/>
          </p:cNvSpPr>
          <p:nvPr>
            <p:ph type="body" idx="10"/>
          </p:nvPr>
        </p:nvSpPr>
        <p:spPr>
          <a:xfrm>
            <a:off x="5223597" y="1606261"/>
            <a:ext cx="37667" cy="268432"/>
          </a:xfrm>
          <a:prstGeom prst="rect">
            <a:avLst/>
          </a:prstGeom>
          <a:noFill/>
          <a:ln w="0" cmpd="sng">
            <a:noFill/>
            <a:prstDash val="solid"/>
          </a:ln>
        </p:spPr>
        <p:txBody>
          <a:bodyPr vert="vert270" lIns="0" tIns="0" rIns="14287" bIns="0" rtlCol="0" anchor="t">
            <a:normAutofit fontScale="62500" lnSpcReduction="20000"/>
          </a:bodyPr>
          <a:lstStyle/>
          <a:p>
            <a:pPr indent="31172">
              <a:lnSpc>
                <a:spcPts val="205"/>
              </a:lnSpc>
              <a:buFont typeface="Arial"/>
              <a:buAutoNum type="arabicPeriod"/>
              <a:tabLst>
                <a:tab pos="280547" algn="r"/>
              </a:tabLst>
            </a:pPr>
            <a:r>
              <a:rPr lang="en-US" sz="239">
                <a:solidFill>
                  <a:srgbClr val="000000"/>
                </a:solidFill>
                <a:latin typeface="Arial" panose="02020603050405020304" pitchFamily="2"/>
              </a:rPr>
              <a:t>- 2" 19' - 8 1/2" </a:t>
            </a:r>
          </a:p>
        </p:txBody>
      </p:sp>
      <p:sp>
        <p:nvSpPr>
          <p:cNvPr id="59" name="Text Placeholder 58"/>
          <p:cNvSpPr>
            <a:spLocks noGrp="1"/>
          </p:cNvSpPr>
          <p:nvPr>
            <p:ph type="body" idx="10"/>
          </p:nvPr>
        </p:nvSpPr>
        <p:spPr>
          <a:xfrm>
            <a:off x="4888923" y="4862945"/>
            <a:ext cx="39832" cy="58016"/>
          </a:xfrm>
          <a:prstGeom prst="rect">
            <a:avLst/>
          </a:prstGeom>
          <a:noFill/>
          <a:ln w="0" cmpd="sng">
            <a:noFill/>
            <a:prstDash val="solid"/>
          </a:ln>
        </p:spPr>
        <p:txBody>
          <a:bodyPr vert="vert270" lIns="0" tIns="0" rIns="16452" bIns="0" rtlCol="0" anchor="t">
            <a:normAutofit/>
          </a:bodyPr>
          <a:lstStyle/>
          <a:p>
            <a:pPr>
              <a:lnSpc>
                <a:spcPts val="136"/>
              </a:lnSpc>
            </a:pPr>
            <a:r>
              <a:rPr lang="en-US" sz="239" spc="-55">
                <a:solidFill>
                  <a:srgbClr val="000000"/>
                </a:solidFill>
                <a:latin typeface="Arial" panose="02020603050405020304" pitchFamily="2"/>
              </a:rPr>
              <a:t>1 1/2" </a:t>
            </a:r>
          </a:p>
        </p:txBody>
      </p:sp>
      <p:sp>
        <p:nvSpPr>
          <p:cNvPr id="60" name="Text Placeholder 59"/>
          <p:cNvSpPr>
            <a:spLocks noGrp="1"/>
          </p:cNvSpPr>
          <p:nvPr>
            <p:ph type="body" idx="10"/>
          </p:nvPr>
        </p:nvSpPr>
        <p:spPr>
          <a:xfrm>
            <a:off x="3358862" y="3146281"/>
            <a:ext cx="38533" cy="126856"/>
          </a:xfrm>
          <a:prstGeom prst="rect">
            <a:avLst/>
          </a:prstGeom>
          <a:noFill/>
          <a:ln w="0" cmpd="sng">
            <a:noFill/>
            <a:prstDash val="solid"/>
          </a:ln>
        </p:spPr>
        <p:txBody>
          <a:bodyPr vert="vert270" lIns="0" tIns="0" rIns="14720" bIns="0" rtlCol="0" anchor="t">
            <a:normAutofit fontScale="62500" lnSpcReduction="20000"/>
          </a:bodyPr>
          <a:lstStyle/>
          <a:p>
            <a:pPr>
              <a:lnSpc>
                <a:spcPts val="205"/>
              </a:lnSpc>
            </a:pPr>
            <a:r>
              <a:rPr lang="en-US" sz="239" spc="-37">
                <a:solidFill>
                  <a:srgbClr val="000000"/>
                </a:solidFill>
                <a:latin typeface="Arial" panose="02020603050405020304" pitchFamily="2"/>
              </a:rPr>
              <a:t>247' - 8 5/8" </a:t>
            </a:r>
          </a:p>
        </p:txBody>
      </p:sp>
      <p:sp>
        <p:nvSpPr>
          <p:cNvPr id="61" name="Text Placeholder 60"/>
          <p:cNvSpPr>
            <a:spLocks noGrp="1"/>
          </p:cNvSpPr>
          <p:nvPr>
            <p:ph type="body" idx="10"/>
          </p:nvPr>
        </p:nvSpPr>
        <p:spPr>
          <a:xfrm>
            <a:off x="4529138" y="1496291"/>
            <a:ext cx="38100" cy="334674"/>
          </a:xfrm>
          <a:prstGeom prst="rect">
            <a:avLst/>
          </a:prstGeom>
          <a:noFill/>
          <a:ln w="0" cmpd="sng">
            <a:noFill/>
            <a:prstDash val="solid"/>
          </a:ln>
        </p:spPr>
        <p:txBody>
          <a:bodyPr vert="vert270" lIns="0" tIns="0" rIns="14287" bIns="0" rtlCol="0" anchor="t">
            <a:normAutofit/>
          </a:bodyPr>
          <a:lstStyle/>
          <a:p>
            <a:pPr>
              <a:lnSpc>
                <a:spcPts val="136"/>
              </a:lnSpc>
              <a:tabLst>
                <a:tab pos="342891" algn="r"/>
              </a:tabLst>
            </a:pPr>
            <a:r>
              <a:rPr lang="en-US" sz="239">
                <a:solidFill>
                  <a:srgbClr val="000000"/>
                </a:solidFill>
                <a:latin typeface="Arial" panose="02020603050405020304" pitchFamily="2"/>
              </a:rPr>
              <a:t>31' - 0 1/2" 2' - 5 1/2" </a:t>
            </a:r>
          </a:p>
        </p:txBody>
      </p:sp>
      <p:sp>
        <p:nvSpPr>
          <p:cNvPr id="62" name="Text Placeholder 61"/>
          <p:cNvSpPr>
            <a:spLocks noGrp="1"/>
          </p:cNvSpPr>
          <p:nvPr>
            <p:ph type="body" idx="10"/>
          </p:nvPr>
        </p:nvSpPr>
        <p:spPr>
          <a:xfrm>
            <a:off x="4614430" y="4860781"/>
            <a:ext cx="40265" cy="60181"/>
          </a:xfrm>
          <a:prstGeom prst="rect">
            <a:avLst/>
          </a:prstGeom>
          <a:noFill/>
          <a:ln w="0" cmpd="sng">
            <a:noFill/>
            <a:prstDash val="solid"/>
          </a:ln>
        </p:spPr>
        <p:txBody>
          <a:bodyPr vert="vert270" lIns="0" tIns="0" rIns="16452" bIns="0" rtlCol="0" anchor="t">
            <a:normAutofit/>
          </a:bodyPr>
          <a:lstStyle/>
          <a:p>
            <a:pPr>
              <a:lnSpc>
                <a:spcPts val="136"/>
              </a:lnSpc>
            </a:pPr>
            <a:r>
              <a:rPr lang="en-US" sz="239" spc="-48">
                <a:solidFill>
                  <a:srgbClr val="000000"/>
                </a:solidFill>
                <a:latin typeface="Arial" panose="02020603050405020304" pitchFamily="2"/>
              </a:rPr>
              <a:t>4 7/8" </a:t>
            </a:r>
          </a:p>
        </p:txBody>
      </p:sp>
      <p:sp>
        <p:nvSpPr>
          <p:cNvPr id="63" name="Text Placeholder 62"/>
          <p:cNvSpPr>
            <a:spLocks noGrp="1"/>
          </p:cNvSpPr>
          <p:nvPr>
            <p:ph type="body" idx="10"/>
          </p:nvPr>
        </p:nvSpPr>
        <p:spPr>
          <a:xfrm>
            <a:off x="6073054" y="1604530"/>
            <a:ext cx="38533" cy="290945"/>
          </a:xfrm>
          <a:prstGeom prst="rect">
            <a:avLst/>
          </a:prstGeom>
          <a:noFill/>
          <a:ln w="0" cmpd="sng">
            <a:noFill/>
            <a:prstDash val="solid"/>
          </a:ln>
        </p:spPr>
        <p:txBody>
          <a:bodyPr vert="vert270" lIns="0" tIns="0" rIns="14720" bIns="0" rtlCol="0" anchor="t">
            <a:normAutofit/>
          </a:bodyPr>
          <a:lstStyle/>
          <a:p>
            <a:pPr>
              <a:lnSpc>
                <a:spcPts val="136"/>
              </a:lnSpc>
              <a:tabLst>
                <a:tab pos="311719" algn="r"/>
              </a:tabLst>
            </a:pPr>
            <a:r>
              <a:rPr lang="en-US" sz="239" spc="-10">
                <a:solidFill>
                  <a:srgbClr val="000000"/>
                </a:solidFill>
                <a:latin typeface="Arial" panose="02020603050405020304" pitchFamily="2"/>
              </a:rPr>
              <a:t>7' - 5 1/2" 19' - 6 1/2" </a:t>
            </a:r>
          </a:p>
        </p:txBody>
      </p:sp>
      <p:sp>
        <p:nvSpPr>
          <p:cNvPr id="64" name="Text Placeholder 63"/>
          <p:cNvSpPr>
            <a:spLocks noGrp="1"/>
          </p:cNvSpPr>
          <p:nvPr>
            <p:ph type="body" idx="10"/>
          </p:nvPr>
        </p:nvSpPr>
        <p:spPr>
          <a:xfrm>
            <a:off x="4789776" y="4081463"/>
            <a:ext cx="37234" cy="101744"/>
          </a:xfrm>
          <a:prstGeom prst="rect">
            <a:avLst/>
          </a:prstGeom>
          <a:noFill/>
          <a:ln w="0" cmpd="sng">
            <a:noFill/>
            <a:prstDash val="solid"/>
          </a:ln>
        </p:spPr>
        <p:txBody>
          <a:bodyPr vert="vert270" lIns="0" tIns="0" rIns="13422" bIns="0" rtlCol="0" anchor="t">
            <a:normAutofit/>
          </a:bodyPr>
          <a:lstStyle/>
          <a:p>
            <a:pPr>
              <a:lnSpc>
                <a:spcPts val="136"/>
              </a:lnSpc>
            </a:pPr>
            <a:r>
              <a:rPr lang="en-US" sz="239" spc="-37">
                <a:solidFill>
                  <a:srgbClr val="000000"/>
                </a:solidFill>
                <a:latin typeface="Arial" panose="02020603050405020304" pitchFamily="2"/>
              </a:rPr>
              <a:t>5' - 3 1/8" </a:t>
            </a:r>
          </a:p>
        </p:txBody>
      </p:sp>
      <p:sp>
        <p:nvSpPr>
          <p:cNvPr id="65" name="Text Placeholder 64"/>
          <p:cNvSpPr>
            <a:spLocks noGrp="1"/>
          </p:cNvSpPr>
          <p:nvPr>
            <p:ph type="body" idx="10"/>
          </p:nvPr>
        </p:nvSpPr>
        <p:spPr>
          <a:xfrm>
            <a:off x="5882986" y="4077566"/>
            <a:ext cx="37234" cy="58016"/>
          </a:xfrm>
          <a:prstGeom prst="rect">
            <a:avLst/>
          </a:prstGeom>
          <a:noFill/>
          <a:ln w="0" cmpd="sng">
            <a:noFill/>
            <a:prstDash val="solid"/>
          </a:ln>
        </p:spPr>
        <p:txBody>
          <a:bodyPr vert="vert270" lIns="0" tIns="0" rIns="13422" bIns="0" rtlCol="0" anchor="t">
            <a:normAutofit/>
          </a:bodyPr>
          <a:lstStyle/>
          <a:p>
            <a:pPr>
              <a:lnSpc>
                <a:spcPts val="136"/>
              </a:lnSpc>
            </a:pPr>
            <a:r>
              <a:rPr lang="en-US" sz="239" spc="-48">
                <a:solidFill>
                  <a:srgbClr val="000000"/>
                </a:solidFill>
                <a:latin typeface="Arial" panose="02020603050405020304" pitchFamily="2"/>
              </a:rPr>
              <a:t>1' - 6" </a:t>
            </a:r>
          </a:p>
        </p:txBody>
      </p:sp>
      <p:sp>
        <p:nvSpPr>
          <p:cNvPr id="66" name="Text Placeholder 65"/>
          <p:cNvSpPr>
            <a:spLocks noGrp="1"/>
          </p:cNvSpPr>
          <p:nvPr>
            <p:ph type="body" idx="10"/>
          </p:nvPr>
        </p:nvSpPr>
        <p:spPr>
          <a:xfrm>
            <a:off x="6546706" y="1560801"/>
            <a:ext cx="38533" cy="571500"/>
          </a:xfrm>
          <a:prstGeom prst="rect">
            <a:avLst/>
          </a:prstGeom>
          <a:noFill/>
          <a:ln w="0" cmpd="sng">
            <a:noFill/>
            <a:prstDash val="solid"/>
          </a:ln>
        </p:spPr>
        <p:txBody>
          <a:bodyPr vert="vert270" lIns="0" tIns="0" rIns="14720" bIns="0" rtlCol="0" anchor="t">
            <a:normAutofit/>
          </a:bodyPr>
          <a:lstStyle/>
          <a:p>
            <a:pPr>
              <a:lnSpc>
                <a:spcPts val="136"/>
              </a:lnSpc>
              <a:tabLst>
                <a:tab pos="592266" algn="r"/>
              </a:tabLst>
            </a:pPr>
            <a:r>
              <a:rPr lang="en-US" sz="239">
                <a:solidFill>
                  <a:srgbClr val="000000"/>
                </a:solidFill>
                <a:latin typeface="Arial" panose="02020603050405020304" pitchFamily="2"/>
              </a:rPr>
              <a:t>22' - 8 7/8" 9' - 4 5/8"9' - 6 1/2"10' - 0" </a:t>
            </a:r>
          </a:p>
        </p:txBody>
      </p:sp>
      <p:sp>
        <p:nvSpPr>
          <p:cNvPr id="67" name="Text Placeholder 66"/>
          <p:cNvSpPr>
            <a:spLocks noGrp="1"/>
          </p:cNvSpPr>
          <p:nvPr>
            <p:ph type="body" idx="10"/>
          </p:nvPr>
        </p:nvSpPr>
        <p:spPr>
          <a:xfrm>
            <a:off x="6629833" y="1579419"/>
            <a:ext cx="34636" cy="29008"/>
          </a:xfrm>
          <a:prstGeom prst="rect">
            <a:avLst/>
          </a:prstGeom>
          <a:noFill/>
          <a:ln w="0" cmpd="sng">
            <a:noFill/>
            <a:prstDash val="solid"/>
          </a:ln>
        </p:spPr>
        <p:txBody>
          <a:bodyPr vert="vert270" lIns="0" tIns="0" rIns="6494" bIns="0" rtlCol="0" anchor="t">
            <a:normAutofit/>
          </a:bodyPr>
          <a:lstStyle/>
          <a:p>
            <a:pPr algn="ctr">
              <a:lnSpc>
                <a:spcPts val="205"/>
              </a:lnSpc>
              <a:spcAft>
                <a:spcPts val="31"/>
              </a:spcAft>
            </a:pPr>
            <a:r>
              <a:rPr lang="en-US" sz="239" spc="-75">
                <a:solidFill>
                  <a:srgbClr val="000000"/>
                </a:solidFill>
                <a:latin typeface="Arial" panose="02020603050405020304" pitchFamily="2"/>
              </a:rPr>
              <a:t>10 </a:t>
            </a:r>
          </a:p>
        </p:txBody>
      </p:sp>
      <p:sp>
        <p:nvSpPr>
          <p:cNvPr id="68" name="Text Placeholder 67"/>
          <p:cNvSpPr>
            <a:spLocks noGrp="1"/>
          </p:cNvSpPr>
          <p:nvPr>
            <p:ph type="body" idx="10"/>
          </p:nvPr>
        </p:nvSpPr>
        <p:spPr>
          <a:xfrm>
            <a:off x="6629833" y="1814080"/>
            <a:ext cx="34636" cy="29441"/>
          </a:xfrm>
          <a:prstGeom prst="rect">
            <a:avLst/>
          </a:prstGeom>
          <a:noFill/>
          <a:ln w="0" cmpd="sng">
            <a:noFill/>
            <a:prstDash val="solid"/>
          </a:ln>
        </p:spPr>
        <p:txBody>
          <a:bodyPr vert="vert270" lIns="0" tIns="0" rIns="6494" bIns="0" rtlCol="0" anchor="t">
            <a:normAutofit fontScale="92500"/>
          </a:bodyPr>
          <a:lstStyle/>
          <a:p>
            <a:pPr>
              <a:lnSpc>
                <a:spcPts val="205"/>
              </a:lnSpc>
              <a:spcAft>
                <a:spcPts val="31"/>
              </a:spcAft>
            </a:pPr>
            <a:r>
              <a:rPr lang="en-US" sz="239" spc="-68">
                <a:solidFill>
                  <a:srgbClr val="000000"/>
                </a:solidFill>
                <a:latin typeface="Arial" panose="02020603050405020304" pitchFamily="2"/>
              </a:rPr>
              <a:t>20 </a:t>
            </a:r>
          </a:p>
        </p:txBody>
      </p:sp>
      <p:sp>
        <p:nvSpPr>
          <p:cNvPr id="69" name="Text Placeholder 68"/>
          <p:cNvSpPr>
            <a:spLocks noGrp="1"/>
          </p:cNvSpPr>
          <p:nvPr>
            <p:ph type="body" idx="10"/>
          </p:nvPr>
        </p:nvSpPr>
        <p:spPr>
          <a:xfrm>
            <a:off x="3397395" y="1220066"/>
            <a:ext cx="54985" cy="3674052"/>
          </a:xfrm>
          <a:prstGeom prst="rect">
            <a:avLst/>
          </a:prstGeom>
          <a:noFill/>
          <a:ln w="0" cmpd="sng">
            <a:noFill/>
            <a:prstDash val="solid"/>
          </a:ln>
        </p:spPr>
        <p:txBody>
          <a:bodyPr vert="vert270" lIns="0" tIns="0" rIns="30307" bIns="0" rtlCol="0" anchor="t">
            <a:normAutofit fontScale="25000" lnSpcReduction="20000"/>
          </a:bodyPr>
          <a:lstStyle/>
          <a:p>
            <a:pPr>
              <a:lnSpc>
                <a:spcPct val="100000"/>
              </a:lnSpc>
              <a:tabLst>
                <a:tab pos="155859" algn="l"/>
                <a:tab pos="405235" algn="l"/>
                <a:tab pos="779297" algn="l"/>
                <a:tab pos="1059844" algn="l"/>
                <a:tab pos="1371563" algn="l"/>
                <a:tab pos="1652110" algn="l"/>
                <a:tab pos="1932658" algn="l"/>
                <a:tab pos="2244377" algn="l"/>
                <a:tab pos="2774299" algn="l"/>
                <a:tab pos="3273049" algn="l"/>
                <a:tab pos="3678284" algn="r"/>
              </a:tabLst>
            </a:pPr>
            <a:r>
              <a:rPr lang="en-US" sz="239" spc="-39330">
                <a:solidFill>
                  <a:srgbClr val="000000"/>
                </a:solidFill>
                <a:latin typeface="Arial" panose="02020603050405020304" pitchFamily="2"/>
              </a:rPr>
              <a:t>6' - 8 5/8" 13' - 10" 2' - 5 3/4" 20' - 9 1/4" 32' - 0" 11' - 0" 32' - 0" 11' - 0" 32' - 0" 11' - 0" 69' - 11" 2' - 8 2' 5/8"- 0" 37' - 9 3/8" </a:t>
            </a:r>
          </a:p>
          <a:p>
            <a:pPr marL="2805471">
              <a:lnSpc>
                <a:spcPts val="205"/>
              </a:lnSpc>
              <a:spcBef>
                <a:spcPts val="0"/>
              </a:spcBef>
            </a:pPr>
            <a:r>
              <a:rPr lang="en-US" sz="239" spc="-1807">
                <a:solidFill>
                  <a:srgbClr val="000000"/>
                </a:solidFill>
                <a:latin typeface="Arial" panose="02020603050405020304" pitchFamily="2"/>
              </a:rPr>
              <a:t>- </a:t>
            </a:r>
            <a:r>
              <a:rPr lang="en-US" sz="239" spc="-1807" baseline="30000">
                <a:solidFill>
                  <a:srgbClr val="000000"/>
                </a:solidFill>
                <a:latin typeface="Arial" panose="02020603050405020304" pitchFamily="2"/>
              </a:rPr>
              <a:t>01' 0"</a:t>
            </a:r>
            <a:r>
              <a:rPr lang="en-US" sz="100" spc="-1807">
                <a:solidFill>
                  <a:srgbClr val="000000"/>
                </a:solidFill>
                <a:latin typeface="Arial" panose="02020603050405020304" pitchFamily="2"/>
              </a:rPr>
              <a:t> </a:t>
            </a:r>
          </a:p>
        </p:txBody>
      </p:sp>
      <p:sp>
        <p:nvSpPr>
          <p:cNvPr id="70" name="Text Placeholder 69"/>
          <p:cNvSpPr>
            <a:spLocks noGrp="1"/>
          </p:cNvSpPr>
          <p:nvPr>
            <p:ph type="body" idx="10"/>
          </p:nvPr>
        </p:nvSpPr>
        <p:spPr>
          <a:xfrm>
            <a:off x="4382799" y="2514600"/>
            <a:ext cx="38100" cy="60181"/>
          </a:xfrm>
          <a:prstGeom prst="rect">
            <a:avLst/>
          </a:prstGeom>
          <a:noFill/>
          <a:ln w="0" cmpd="sng">
            <a:noFill/>
            <a:prstDash val="solid"/>
          </a:ln>
        </p:spPr>
        <p:txBody>
          <a:bodyPr vert="vert270" lIns="0" tIns="0" rIns="13422" bIns="0" rtlCol="0" anchor="t">
            <a:normAutofit fontScale="62500" lnSpcReduction="20000"/>
          </a:bodyPr>
          <a:lstStyle/>
          <a:p>
            <a:pPr>
              <a:lnSpc>
                <a:spcPts val="205"/>
              </a:lnSpc>
            </a:pPr>
            <a:r>
              <a:rPr lang="en-US" sz="239" spc="-41">
                <a:solidFill>
                  <a:srgbClr val="000000"/>
                </a:solidFill>
                <a:latin typeface="Arial" panose="02020603050405020304" pitchFamily="2"/>
              </a:rPr>
              <a:t>6' - 0" </a:t>
            </a:r>
          </a:p>
        </p:txBody>
      </p:sp>
      <p:sp>
        <p:nvSpPr>
          <p:cNvPr id="71" name="Text Placeholder 70"/>
          <p:cNvSpPr>
            <a:spLocks noGrp="1"/>
          </p:cNvSpPr>
          <p:nvPr>
            <p:ph type="body" idx="10"/>
          </p:nvPr>
        </p:nvSpPr>
        <p:spPr>
          <a:xfrm>
            <a:off x="6360103" y="1795463"/>
            <a:ext cx="39399" cy="100013"/>
          </a:xfrm>
          <a:prstGeom prst="rect">
            <a:avLst/>
          </a:prstGeom>
          <a:noFill/>
          <a:ln w="0" cmpd="sng">
            <a:noFill/>
            <a:prstDash val="solid"/>
          </a:ln>
        </p:spPr>
        <p:txBody>
          <a:bodyPr vert="vert270" lIns="0" tIns="0" rIns="14287" bIns="0" rtlCol="0" anchor="t">
            <a:normAutofit/>
          </a:bodyPr>
          <a:lstStyle/>
          <a:p>
            <a:pPr>
              <a:lnSpc>
                <a:spcPts val="136"/>
              </a:lnSpc>
            </a:pPr>
            <a:r>
              <a:rPr lang="en-US" sz="239" spc="-37">
                <a:solidFill>
                  <a:srgbClr val="000000"/>
                </a:solidFill>
                <a:latin typeface="Arial" panose="02020603050405020304" pitchFamily="2"/>
              </a:rPr>
              <a:t>7' - 5 1/2" </a:t>
            </a:r>
          </a:p>
        </p:txBody>
      </p:sp>
      <p:sp>
        <p:nvSpPr>
          <p:cNvPr id="72" name="Text Placeholder 71"/>
          <p:cNvSpPr>
            <a:spLocks noGrp="1"/>
          </p:cNvSpPr>
          <p:nvPr>
            <p:ph type="body" idx="10"/>
          </p:nvPr>
        </p:nvSpPr>
        <p:spPr>
          <a:xfrm>
            <a:off x="4966855" y="4462030"/>
            <a:ext cx="38100" cy="60181"/>
          </a:xfrm>
          <a:prstGeom prst="rect">
            <a:avLst/>
          </a:prstGeom>
          <a:noFill/>
          <a:ln w="0" cmpd="sng">
            <a:noFill/>
            <a:prstDash val="solid"/>
          </a:ln>
        </p:spPr>
        <p:txBody>
          <a:bodyPr vert="vert270" lIns="0" tIns="0" rIns="12989" bIns="0" rtlCol="0" anchor="t">
            <a:normAutofit fontScale="62500" lnSpcReduction="20000"/>
          </a:bodyPr>
          <a:lstStyle/>
          <a:p>
            <a:pPr>
              <a:lnSpc>
                <a:spcPts val="205"/>
              </a:lnSpc>
              <a:spcAft>
                <a:spcPts val="17"/>
              </a:spcAft>
            </a:pPr>
            <a:r>
              <a:rPr lang="en-US" sz="239" spc="-41">
                <a:solidFill>
                  <a:srgbClr val="000000"/>
                </a:solidFill>
                <a:latin typeface="Arial" panose="02020603050405020304" pitchFamily="2"/>
              </a:rPr>
              <a:t>6' - 0" </a:t>
            </a:r>
          </a:p>
        </p:txBody>
      </p:sp>
      <p:sp>
        <p:nvSpPr>
          <p:cNvPr id="73" name="Text Placeholder 72"/>
          <p:cNvSpPr>
            <a:spLocks noGrp="1"/>
          </p:cNvSpPr>
          <p:nvPr>
            <p:ph type="body" idx="10"/>
          </p:nvPr>
        </p:nvSpPr>
        <p:spPr>
          <a:xfrm>
            <a:off x="4797136" y="2001116"/>
            <a:ext cx="436418" cy="193531"/>
          </a:xfrm>
          <a:prstGeom prst="rect">
            <a:avLst/>
          </a:prstGeom>
          <a:noFill/>
          <a:ln w="0" cmpd="sng">
            <a:noFill/>
            <a:prstDash val="solid"/>
          </a:ln>
        </p:spPr>
        <p:txBody>
          <a:bodyPr vert="vert270" lIns="0" tIns="0" rIns="0" bIns="0" rtlCol="0" anchor="t">
            <a:normAutofit/>
          </a:bodyPr>
          <a:lstStyle/>
          <a:p>
            <a:pPr>
              <a:lnSpc>
                <a:spcPts val="205"/>
              </a:lnSpc>
            </a:pPr>
            <a:r>
              <a:rPr lang="en-US" sz="239" spc="-31">
                <a:solidFill>
                  <a:srgbClr val="000000"/>
                </a:solidFill>
                <a:latin typeface="Arial" panose="02020603050405020304" pitchFamily="2"/>
              </a:rPr>
              <a:t>6' - 0" </a:t>
            </a:r>
          </a:p>
          <a:p>
            <a:pPr algn="r">
              <a:lnSpc>
                <a:spcPts val="136"/>
              </a:lnSpc>
              <a:spcBef>
                <a:spcPts val="3075"/>
              </a:spcBef>
            </a:pPr>
            <a:r>
              <a:rPr lang="en-US" sz="239" spc="-27">
                <a:solidFill>
                  <a:srgbClr val="000000"/>
                </a:solidFill>
                <a:latin typeface="Arial" panose="02020603050405020304" pitchFamily="2"/>
              </a:rPr>
              <a:t>21' - 6 1/4" </a:t>
            </a:r>
          </a:p>
        </p:txBody>
      </p:sp>
      <p:sp>
        <p:nvSpPr>
          <p:cNvPr id="74" name="Text Placeholder 73"/>
          <p:cNvSpPr>
            <a:spLocks noGrp="1"/>
          </p:cNvSpPr>
          <p:nvPr>
            <p:ph type="body" idx="10"/>
          </p:nvPr>
        </p:nvSpPr>
        <p:spPr>
          <a:xfrm>
            <a:off x="3668857" y="1169843"/>
            <a:ext cx="4185372" cy="78365"/>
          </a:xfrm>
          <a:prstGeom prst="rect">
            <a:avLst/>
          </a:prstGeom>
          <a:noFill/>
          <a:ln w="0" cmpd="sng">
            <a:noFill/>
            <a:prstDash val="solid"/>
          </a:ln>
        </p:spPr>
        <p:txBody>
          <a:bodyPr vert="horz" lIns="0" tIns="866" rIns="0" bIns="0" rtlCol="0" anchor="t">
            <a:normAutofit fontScale="25000" lnSpcReduction="20000"/>
          </a:bodyPr>
          <a:lstStyle/>
          <a:p>
            <a:pPr>
              <a:lnSpc>
                <a:spcPts val="273"/>
              </a:lnSpc>
              <a:tabLst>
                <a:tab pos="187031" algn="l"/>
                <a:tab pos="467578" algn="l"/>
                <a:tab pos="748126" algn="l"/>
                <a:tab pos="935157" algn="l"/>
                <a:tab pos="1122188" algn="l"/>
                <a:tab pos="1371563" algn="l"/>
                <a:tab pos="1963829" algn="l"/>
                <a:tab pos="2556095" algn="l"/>
                <a:tab pos="2774299" algn="l"/>
                <a:tab pos="2961330" algn="l"/>
                <a:tab pos="3117190" algn="l"/>
                <a:tab pos="3273049" algn="l"/>
                <a:tab pos="3647112" algn="l"/>
                <a:tab pos="4208206" algn="r"/>
              </a:tabLst>
            </a:pPr>
            <a:r>
              <a:rPr lang="en-US" sz="239">
                <a:solidFill>
                  <a:srgbClr val="000000"/>
                </a:solidFill>
                <a:latin typeface="Arial" panose="02020603050405020304" pitchFamily="2"/>
              </a:rPr>
              <a:t>20' - 0" 2' - 0" 15' - 5 1/8" 12' - 0" 27' - 0" 2' - 0" 10' - 6 1/2" 29' - 4 3/8" 55' - 0" 31' - 0" 3' - 6 7/8" 22' - 0" 2' - 11 1/4" 4' - 2 3/4" 57' - 3 3/8" 2' - 0" </a:t>
            </a:r>
          </a:p>
          <a:p>
            <a:pPr marL="155859">
              <a:lnSpc>
                <a:spcPts val="273"/>
              </a:lnSpc>
              <a:spcBef>
                <a:spcPts val="78"/>
              </a:spcBef>
              <a:tabLst>
                <a:tab pos="997501" algn="l"/>
                <a:tab pos="3210705" algn="l"/>
              </a:tabLst>
            </a:pPr>
            <a:r>
              <a:rPr lang="en-US" sz="239" spc="-3">
                <a:solidFill>
                  <a:srgbClr val="000000"/>
                </a:solidFill>
                <a:latin typeface="Arial" panose="02020603050405020304" pitchFamily="2"/>
              </a:rPr>
              <a:t>1' - 9" 8' - 0 1/4" 8' - 4 7/8" </a:t>
            </a:r>
          </a:p>
        </p:txBody>
      </p:sp>
      <p:sp>
        <p:nvSpPr>
          <p:cNvPr id="75" name="Text Placeholder 74"/>
          <p:cNvSpPr>
            <a:spLocks noGrp="1"/>
          </p:cNvSpPr>
          <p:nvPr>
            <p:ph type="body" idx="10"/>
          </p:nvPr>
        </p:nvSpPr>
        <p:spPr>
          <a:xfrm>
            <a:off x="4668116" y="4003964"/>
            <a:ext cx="1706274" cy="53686"/>
          </a:xfrm>
          <a:prstGeom prst="rect">
            <a:avLst/>
          </a:prstGeom>
          <a:noFill/>
          <a:ln w="0" cmpd="sng">
            <a:noFill/>
            <a:prstDash val="solid"/>
          </a:ln>
        </p:spPr>
        <p:txBody>
          <a:bodyPr vert="horz" lIns="0" tIns="9525" rIns="0" bIns="0" rtlCol="0" anchor="t">
            <a:normAutofit/>
          </a:bodyPr>
          <a:lstStyle/>
          <a:p>
            <a:pPr>
              <a:lnSpc>
                <a:spcPts val="341"/>
              </a:lnSpc>
              <a:tabLst>
                <a:tab pos="280547" algn="l"/>
                <a:tab pos="529922" algn="l"/>
                <a:tab pos="872813" algn="l"/>
                <a:tab pos="1246876" algn="l"/>
                <a:tab pos="1714454" algn="r"/>
              </a:tabLst>
            </a:pPr>
            <a:r>
              <a:rPr lang="en-US" sz="239">
                <a:solidFill>
                  <a:srgbClr val="000000"/>
                </a:solidFill>
                <a:latin typeface="Arial" panose="02020603050405020304" pitchFamily="2"/>
              </a:rPr>
              <a:t>20' - 0 5/8" </a:t>
            </a:r>
            <a:r>
              <a:rPr lang="en-US" sz="239" baseline="-25000">
                <a:solidFill>
                  <a:srgbClr val="000000"/>
                </a:solidFill>
                <a:latin typeface="Arial" panose="02020603050405020304" pitchFamily="2"/>
              </a:rPr>
              <a:t>4"</a:t>
            </a:r>
            <a:r>
              <a:rPr lang="en-US" sz="100">
                <a:solidFill>
                  <a:srgbClr val="000000"/>
                </a:solidFill>
                <a:latin typeface="Arial" panose="02020603050405020304" pitchFamily="2"/>
              </a:rPr>
              <a:t> </a:t>
            </a:r>
            <a:r>
              <a:rPr lang="en-US" sz="239">
                <a:solidFill>
                  <a:srgbClr val="000000"/>
                </a:solidFill>
                <a:latin typeface="Arial" panose="02020603050405020304" pitchFamily="2"/>
              </a:rPr>
              <a:t>21' - 11 1/2" 11' - 0" 42' - 0" 11' - 0" 41' - 11 1/2" </a:t>
            </a:r>
          </a:p>
        </p:txBody>
      </p:sp>
      <p:sp>
        <p:nvSpPr>
          <p:cNvPr id="76" name="Text Placeholder 75"/>
          <p:cNvSpPr>
            <a:spLocks noGrp="1"/>
          </p:cNvSpPr>
          <p:nvPr>
            <p:ph type="body" idx="10"/>
          </p:nvPr>
        </p:nvSpPr>
        <p:spPr>
          <a:xfrm>
            <a:off x="7297882" y="2759219"/>
            <a:ext cx="303934" cy="613930"/>
          </a:xfrm>
          <a:prstGeom prst="rect">
            <a:avLst/>
          </a:prstGeom>
          <a:noFill/>
          <a:ln w="0" cmpd="sng">
            <a:noFill/>
            <a:prstDash val="solid"/>
          </a:ln>
        </p:spPr>
        <p:txBody>
          <a:bodyPr vert="horz" lIns="0" tIns="4330" rIns="0" bIns="0" rtlCol="0" anchor="t">
            <a:normAutofit/>
          </a:bodyPr>
          <a:lstStyle/>
          <a:p>
            <a:pPr algn="r">
              <a:lnSpc>
                <a:spcPts val="205"/>
              </a:lnSpc>
            </a:pPr>
            <a:r>
              <a:rPr lang="en-US" sz="205" b="1">
                <a:solidFill>
                  <a:srgbClr val="000000"/>
                </a:solidFill>
                <a:latin typeface="Arial" panose="02020603050405020304" pitchFamily="2"/>
              </a:rPr>
              <a:t>UNIT D1 E </a:t>
            </a:r>
          </a:p>
          <a:p>
            <a:pPr>
              <a:lnSpc>
                <a:spcPts val="205"/>
              </a:lnSpc>
              <a:spcBef>
                <a:spcPts val="4398"/>
              </a:spcBef>
            </a:pPr>
            <a:r>
              <a:rPr lang="en-US" sz="205" b="1">
                <a:solidFill>
                  <a:srgbClr val="000000"/>
                </a:solidFill>
                <a:latin typeface="Arial" panose="02020603050405020304" pitchFamily="2"/>
              </a:rPr>
              <a:t>UNIT B1 D </a:t>
            </a:r>
          </a:p>
        </p:txBody>
      </p:sp>
      <p:sp>
        <p:nvSpPr>
          <p:cNvPr id="77" name="Text Placeholder 76"/>
          <p:cNvSpPr>
            <a:spLocks noGrp="1"/>
          </p:cNvSpPr>
          <p:nvPr>
            <p:ph type="body" idx="10"/>
          </p:nvPr>
        </p:nvSpPr>
        <p:spPr>
          <a:xfrm>
            <a:off x="5033962" y="6380884"/>
            <a:ext cx="2965739" cy="147638"/>
          </a:xfrm>
          <a:prstGeom prst="rect">
            <a:avLst/>
          </a:prstGeom>
          <a:noFill/>
          <a:ln w="0" cmpd="sng">
            <a:noFill/>
            <a:prstDash val="solid"/>
          </a:ln>
        </p:spPr>
        <p:txBody>
          <a:bodyPr vert="horz" lIns="0" tIns="3464" rIns="0" bIns="0" rtlCol="0" anchor="t">
            <a:normAutofit/>
          </a:bodyPr>
          <a:lstStyle/>
          <a:p>
            <a:pPr>
              <a:lnSpc>
                <a:spcPts val="1023"/>
              </a:lnSpc>
              <a:spcAft>
                <a:spcPts val="133"/>
              </a:spcAft>
            </a:pPr>
            <a:r>
              <a:rPr lang="en-US" sz="750" spc="27">
                <a:solidFill>
                  <a:srgbClr val="888888"/>
                </a:solidFill>
                <a:latin typeface="Tahoma" panose="02020603050405020304" pitchFamily="2"/>
              </a:rPr>
              <a:t>The Wesley Campus Plan: The Standard at Wesley</a:t>
            </a:r>
            <a:r>
              <a:rPr lang="en-US" sz="818" spc="27">
                <a:solidFill>
                  <a:srgbClr val="000000"/>
                </a:solidFill>
                <a:latin typeface="Century Gothic" panose="02020603050405020304" pitchFamily="2"/>
              </a:rPr>
              <a:t> I </a:t>
            </a:r>
            <a:r>
              <a:rPr lang="en-US" sz="750" spc="27">
                <a:solidFill>
                  <a:srgbClr val="000000"/>
                </a:solidFill>
                <a:latin typeface="Tahoma" panose="02020603050405020304" pitchFamily="2"/>
              </a:rPr>
              <a:t>02.11.2025 </a:t>
            </a:r>
          </a:p>
        </p:txBody>
      </p:sp>
      <p:sp>
        <p:nvSpPr>
          <p:cNvPr id="78" name="Slide Number Placeholder 3">
            <a:extLst>
              <a:ext uri="{FF2B5EF4-FFF2-40B4-BE49-F238E27FC236}">
                <a16:creationId xmlns:a16="http://schemas.microsoft.com/office/drawing/2014/main" id="{98E7B5D5-8527-9FA4-8065-2F938AF70991}"/>
              </a:ext>
            </a:extLst>
          </p:cNvPr>
          <p:cNvSpPr txBox="1">
            <a:spLocks/>
          </p:cNvSpPr>
          <p:nvPr/>
        </p:nvSpPr>
        <p:spPr>
          <a:xfrm>
            <a:off x="8610600" y="6356350"/>
            <a:ext cx="287943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21</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1108364" y="322118"/>
            <a:ext cx="9977438" cy="6249266"/>
          </a:xfrm>
          <a:prstGeom prst="rect">
            <a:avLst/>
          </a:prstGeom>
        </p:spPr>
      </p:pic>
      <p:sp>
        <p:nvSpPr>
          <p:cNvPr id="4" name="Text Placeholder 3"/>
          <p:cNvSpPr>
            <a:spLocks noGrp="1"/>
          </p:cNvSpPr>
          <p:nvPr>
            <p:ph type="body" idx="10"/>
          </p:nvPr>
        </p:nvSpPr>
        <p:spPr>
          <a:xfrm>
            <a:off x="1116590" y="302636"/>
            <a:ext cx="374073" cy="125124"/>
          </a:xfrm>
          <a:prstGeom prst="rect">
            <a:avLst/>
          </a:prstGeom>
          <a:noFill/>
          <a:ln w="0" cmpd="sng">
            <a:noFill/>
            <a:prstDash val="solid"/>
          </a:ln>
        </p:spPr>
        <p:txBody>
          <a:bodyPr vert="horz" lIns="0" tIns="0" rIns="0" bIns="0" rtlCol="0" anchor="t">
            <a:normAutofit/>
          </a:bodyPr>
          <a:lstStyle/>
          <a:p>
            <a:r>
              <a:rPr lang="en-US" sz="784" spc="-24">
                <a:solidFill>
                  <a:srgbClr val="888888"/>
                </a:solidFill>
                <a:latin typeface="Century Gothic" panose="02020603050405020304" pitchFamily="2"/>
              </a:rPr>
              <a:t>LEVEL 2 </a:t>
            </a:r>
          </a:p>
        </p:txBody>
      </p:sp>
      <p:sp>
        <p:nvSpPr>
          <p:cNvPr id="5" name="Text Placeholder 4"/>
          <p:cNvSpPr>
            <a:spLocks noGrp="1"/>
          </p:cNvSpPr>
          <p:nvPr>
            <p:ph type="body" idx="10"/>
          </p:nvPr>
        </p:nvSpPr>
        <p:spPr>
          <a:xfrm>
            <a:off x="5743575" y="1105333"/>
            <a:ext cx="212581" cy="34636"/>
          </a:xfrm>
          <a:prstGeom prst="rect">
            <a:avLst/>
          </a:prstGeom>
          <a:noFill/>
          <a:ln w="0" cmpd="sng">
            <a:noFill/>
            <a:prstDash val="solid"/>
          </a:ln>
        </p:spPr>
        <p:txBody>
          <a:bodyPr vert="horz" lIns="0" tIns="866" rIns="0" bIns="0" rtlCol="0" anchor="t">
            <a:normAutofit/>
          </a:bodyPr>
          <a:lstStyle/>
          <a:p>
            <a:pPr>
              <a:lnSpc>
                <a:spcPts val="205"/>
              </a:lnSpc>
            </a:pPr>
            <a:r>
              <a:rPr lang="en-US" sz="239">
                <a:solidFill>
                  <a:srgbClr val="000000"/>
                </a:solidFill>
                <a:latin typeface="Arial" panose="02020603050405020304" pitchFamily="2"/>
              </a:rPr>
              <a:t>292' - 9 3/8" </a:t>
            </a:r>
          </a:p>
        </p:txBody>
      </p:sp>
      <p:sp>
        <p:nvSpPr>
          <p:cNvPr id="6" name="Text Placeholder 5"/>
          <p:cNvSpPr>
            <a:spLocks noGrp="1"/>
          </p:cNvSpPr>
          <p:nvPr>
            <p:ph type="body" idx="10"/>
          </p:nvPr>
        </p:nvSpPr>
        <p:spPr>
          <a:xfrm>
            <a:off x="3752417" y="1311420"/>
            <a:ext cx="38100" cy="60181"/>
          </a:xfrm>
          <a:prstGeom prst="rect">
            <a:avLst/>
          </a:prstGeom>
          <a:noFill/>
          <a:ln w="0" cmpd="sng">
            <a:noFill/>
            <a:prstDash val="solid"/>
          </a:ln>
        </p:spPr>
        <p:txBody>
          <a:bodyPr vert="horz" lIns="0" tIns="0" rIns="0" bIns="0" rtlCol="0" anchor="t">
            <a:normAutofit/>
          </a:bodyPr>
          <a:lstStyle/>
          <a:p>
            <a:pPr>
              <a:lnSpc>
                <a:spcPts val="477"/>
              </a:lnSpc>
            </a:pPr>
            <a:r>
              <a:rPr lang="en-US" sz="409">
                <a:solidFill>
                  <a:srgbClr val="000000"/>
                </a:solidFill>
                <a:latin typeface="Arial" panose="02020603050405020304" pitchFamily="2"/>
              </a:rPr>
              <a:t>1 </a:t>
            </a:r>
          </a:p>
        </p:txBody>
      </p:sp>
      <p:sp>
        <p:nvSpPr>
          <p:cNvPr id="7" name="Text Placeholder 6"/>
          <p:cNvSpPr>
            <a:spLocks noGrp="1"/>
          </p:cNvSpPr>
          <p:nvPr>
            <p:ph type="body" idx="10"/>
          </p:nvPr>
        </p:nvSpPr>
        <p:spPr>
          <a:xfrm>
            <a:off x="6846743" y="1604097"/>
            <a:ext cx="23813" cy="67974"/>
          </a:xfrm>
          <a:prstGeom prst="rect">
            <a:avLst/>
          </a:prstGeom>
          <a:noFill/>
          <a:ln w="0" cmpd="sng">
            <a:noFill/>
            <a:prstDash val="solid"/>
          </a:ln>
        </p:spPr>
        <p:txBody>
          <a:bodyPr vert="horz" lIns="0" tIns="866" rIns="0" bIns="0" rtlCol="0" anchor="t">
            <a:normAutofit fontScale="25000" lnSpcReduction="20000"/>
          </a:bodyPr>
          <a:lstStyle/>
          <a:p>
            <a:pPr>
              <a:lnSpc>
                <a:spcPts val="273"/>
              </a:lnSpc>
            </a:pPr>
            <a:r>
              <a:rPr lang="en-US" sz="239">
                <a:solidFill>
                  <a:srgbClr val="000000"/>
                </a:solidFill>
                <a:latin typeface="Arial" panose="02020603050405020304" pitchFamily="2"/>
              </a:rPr>
              <a:t>- </a:t>
            </a:r>
          </a:p>
          <a:p>
            <a:pPr>
              <a:lnSpc>
                <a:spcPts val="273"/>
              </a:lnSpc>
              <a:spcBef>
                <a:spcPts val="0"/>
              </a:spcBef>
            </a:pPr>
            <a:r>
              <a:rPr lang="en-US" sz="239">
                <a:solidFill>
                  <a:srgbClr val="000000"/>
                </a:solidFill>
                <a:latin typeface="Arial" panose="02020603050405020304" pitchFamily="2"/>
              </a:rPr>
              <a:t>- </a:t>
            </a:r>
          </a:p>
        </p:txBody>
      </p:sp>
      <p:sp>
        <p:nvSpPr>
          <p:cNvPr id="8" name="Text Placeholder 7"/>
          <p:cNvSpPr>
            <a:spLocks noGrp="1"/>
          </p:cNvSpPr>
          <p:nvPr>
            <p:ph type="body" idx="10"/>
          </p:nvPr>
        </p:nvSpPr>
        <p:spPr>
          <a:xfrm>
            <a:off x="4783282" y="1693286"/>
            <a:ext cx="23813" cy="67974"/>
          </a:xfrm>
          <a:prstGeom prst="rect">
            <a:avLst/>
          </a:prstGeom>
          <a:noFill/>
          <a:ln w="0" cmpd="sng">
            <a:noFill/>
            <a:prstDash val="solid"/>
          </a:ln>
        </p:spPr>
        <p:txBody>
          <a:bodyPr vert="horz" lIns="0" tIns="866" rIns="0" bIns="0" rtlCol="0" anchor="t">
            <a:normAutofit fontScale="25000" lnSpcReduction="20000"/>
          </a:bodyPr>
          <a:lstStyle/>
          <a:p>
            <a:pPr>
              <a:lnSpc>
                <a:spcPts val="273"/>
              </a:lnSpc>
            </a:pPr>
            <a:r>
              <a:rPr lang="en-US" sz="239">
                <a:solidFill>
                  <a:srgbClr val="000000"/>
                </a:solidFill>
                <a:latin typeface="Arial" panose="02020603050405020304" pitchFamily="2"/>
              </a:rPr>
              <a:t>- </a:t>
            </a:r>
          </a:p>
          <a:p>
            <a:pPr>
              <a:lnSpc>
                <a:spcPts val="273"/>
              </a:lnSpc>
              <a:spcBef>
                <a:spcPts val="0"/>
              </a:spcBef>
            </a:pPr>
            <a:r>
              <a:rPr lang="en-US" sz="239">
                <a:solidFill>
                  <a:srgbClr val="000000"/>
                </a:solidFill>
                <a:latin typeface="Arial" panose="02020603050405020304" pitchFamily="2"/>
              </a:rPr>
              <a:t>- </a:t>
            </a:r>
          </a:p>
        </p:txBody>
      </p:sp>
      <p:sp>
        <p:nvSpPr>
          <p:cNvPr id="9" name="Text Placeholder 8"/>
          <p:cNvSpPr>
            <a:spLocks noGrp="1"/>
          </p:cNvSpPr>
          <p:nvPr>
            <p:ph type="body" idx="10"/>
          </p:nvPr>
        </p:nvSpPr>
        <p:spPr>
          <a:xfrm>
            <a:off x="7118639" y="1699346"/>
            <a:ext cx="548553" cy="42430"/>
          </a:xfrm>
          <a:prstGeom prst="rect">
            <a:avLst/>
          </a:prstGeom>
          <a:noFill/>
          <a:ln w="0" cmpd="sng">
            <a:noFill/>
            <a:prstDash val="solid"/>
          </a:ln>
        </p:spPr>
        <p:txBody>
          <a:bodyPr vert="horz" lIns="0" tIns="4330" rIns="0" bIns="0" rtlCol="0" anchor="t">
            <a:normAutofit/>
          </a:bodyPr>
          <a:lstStyle/>
          <a:p>
            <a:pPr algn="r">
              <a:lnSpc>
                <a:spcPts val="136"/>
              </a:lnSpc>
            </a:pPr>
            <a:r>
              <a:rPr lang="en-US" sz="205" b="1" spc="-31">
                <a:solidFill>
                  <a:srgbClr val="000000"/>
                </a:solidFill>
                <a:latin typeface="Arial" panose="02020603050405020304" pitchFamily="2"/>
              </a:rPr>
              <a:t>UNIT D2 </a:t>
            </a:r>
          </a:p>
          <a:p>
            <a:pPr>
              <a:lnSpc>
                <a:spcPts val="136"/>
              </a:lnSpc>
              <a:spcBef>
                <a:spcPts val="0"/>
              </a:spcBef>
            </a:pPr>
            <a:r>
              <a:rPr lang="en-US" sz="205" b="1" spc="-37">
                <a:solidFill>
                  <a:srgbClr val="000000"/>
                </a:solidFill>
                <a:latin typeface="Arial" panose="02020603050405020304" pitchFamily="2"/>
              </a:rPr>
              <a:t>UNIT B3-ALT </a:t>
            </a:r>
          </a:p>
        </p:txBody>
      </p:sp>
      <p:sp>
        <p:nvSpPr>
          <p:cNvPr id="10" name="Text Placeholder 9"/>
          <p:cNvSpPr>
            <a:spLocks noGrp="1"/>
          </p:cNvSpPr>
          <p:nvPr>
            <p:ph type="body" idx="10"/>
          </p:nvPr>
        </p:nvSpPr>
        <p:spPr>
          <a:xfrm>
            <a:off x="3939454" y="1992457"/>
            <a:ext cx="150235"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E2 </a:t>
            </a:r>
          </a:p>
        </p:txBody>
      </p:sp>
      <p:sp>
        <p:nvSpPr>
          <p:cNvPr id="11" name="Text Placeholder 10"/>
          <p:cNvSpPr>
            <a:spLocks noGrp="1"/>
          </p:cNvSpPr>
          <p:nvPr>
            <p:ph type="body" idx="10"/>
          </p:nvPr>
        </p:nvSpPr>
        <p:spPr>
          <a:xfrm>
            <a:off x="6949787" y="2179493"/>
            <a:ext cx="92219"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MEP </a:t>
            </a:r>
          </a:p>
        </p:txBody>
      </p:sp>
      <p:sp>
        <p:nvSpPr>
          <p:cNvPr id="12" name="Text Placeholder 11"/>
          <p:cNvSpPr>
            <a:spLocks noGrp="1"/>
          </p:cNvSpPr>
          <p:nvPr>
            <p:ph type="body" idx="10"/>
          </p:nvPr>
        </p:nvSpPr>
        <p:spPr>
          <a:xfrm>
            <a:off x="4580660" y="2405929"/>
            <a:ext cx="92219"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MEP </a:t>
            </a:r>
          </a:p>
        </p:txBody>
      </p:sp>
      <p:sp>
        <p:nvSpPr>
          <p:cNvPr id="13" name="Text Placeholder 12"/>
          <p:cNvSpPr>
            <a:spLocks noGrp="1"/>
          </p:cNvSpPr>
          <p:nvPr>
            <p:ph type="body" idx="10"/>
          </p:nvPr>
        </p:nvSpPr>
        <p:spPr>
          <a:xfrm>
            <a:off x="4792807" y="2414155"/>
            <a:ext cx="91786"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MEP </a:t>
            </a:r>
          </a:p>
        </p:txBody>
      </p:sp>
      <p:sp>
        <p:nvSpPr>
          <p:cNvPr id="14" name="Text Placeholder 13"/>
          <p:cNvSpPr>
            <a:spLocks noGrp="1"/>
          </p:cNvSpPr>
          <p:nvPr>
            <p:ph type="body" idx="10"/>
          </p:nvPr>
        </p:nvSpPr>
        <p:spPr>
          <a:xfrm>
            <a:off x="6869690" y="2431040"/>
            <a:ext cx="167120"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A1 A </a:t>
            </a:r>
          </a:p>
        </p:txBody>
      </p:sp>
      <p:sp>
        <p:nvSpPr>
          <p:cNvPr id="15" name="Text Placeholder 14"/>
          <p:cNvSpPr>
            <a:spLocks noGrp="1"/>
          </p:cNvSpPr>
          <p:nvPr>
            <p:ph type="body" idx="10"/>
          </p:nvPr>
        </p:nvSpPr>
        <p:spPr>
          <a:xfrm>
            <a:off x="3931227" y="2597295"/>
            <a:ext cx="166688"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B1 A </a:t>
            </a:r>
          </a:p>
        </p:txBody>
      </p:sp>
      <p:sp>
        <p:nvSpPr>
          <p:cNvPr id="16" name="Text Placeholder 15"/>
          <p:cNvSpPr>
            <a:spLocks noGrp="1"/>
          </p:cNvSpPr>
          <p:nvPr>
            <p:ph type="body" idx="10"/>
          </p:nvPr>
        </p:nvSpPr>
        <p:spPr>
          <a:xfrm>
            <a:off x="5404572" y="2634962"/>
            <a:ext cx="210416"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126' - 4 1/4" </a:t>
            </a:r>
          </a:p>
        </p:txBody>
      </p:sp>
      <p:sp>
        <p:nvSpPr>
          <p:cNvPr id="17" name="Text Placeholder 16"/>
          <p:cNvSpPr>
            <a:spLocks noGrp="1"/>
          </p:cNvSpPr>
          <p:nvPr>
            <p:ph type="body" idx="10"/>
          </p:nvPr>
        </p:nvSpPr>
        <p:spPr>
          <a:xfrm>
            <a:off x="4429991" y="2642755"/>
            <a:ext cx="150235"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S4 </a:t>
            </a:r>
          </a:p>
        </p:txBody>
      </p:sp>
      <p:sp>
        <p:nvSpPr>
          <p:cNvPr id="18" name="Text Placeholder 17"/>
          <p:cNvSpPr>
            <a:spLocks noGrp="1"/>
          </p:cNvSpPr>
          <p:nvPr>
            <p:ph type="body" idx="10"/>
          </p:nvPr>
        </p:nvSpPr>
        <p:spPr>
          <a:xfrm>
            <a:off x="7011266" y="2661805"/>
            <a:ext cx="166688"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A1 B </a:t>
            </a:r>
          </a:p>
        </p:txBody>
      </p:sp>
      <p:sp>
        <p:nvSpPr>
          <p:cNvPr id="19" name="Text Placeholder 18"/>
          <p:cNvSpPr>
            <a:spLocks noGrp="1"/>
          </p:cNvSpPr>
          <p:nvPr>
            <p:ph type="body" idx="10"/>
          </p:nvPr>
        </p:nvSpPr>
        <p:spPr>
          <a:xfrm>
            <a:off x="6840682" y="3158404"/>
            <a:ext cx="164956"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E1 B </a:t>
            </a:r>
          </a:p>
        </p:txBody>
      </p:sp>
      <p:sp>
        <p:nvSpPr>
          <p:cNvPr id="20" name="Text Placeholder 19"/>
          <p:cNvSpPr>
            <a:spLocks noGrp="1"/>
          </p:cNvSpPr>
          <p:nvPr>
            <p:ph type="body" idx="10"/>
          </p:nvPr>
        </p:nvSpPr>
        <p:spPr>
          <a:xfrm>
            <a:off x="3883602" y="3193473"/>
            <a:ext cx="168852"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D1 A </a:t>
            </a:r>
          </a:p>
        </p:txBody>
      </p:sp>
      <p:sp>
        <p:nvSpPr>
          <p:cNvPr id="21" name="Text Placeholder 20"/>
          <p:cNvSpPr>
            <a:spLocks noGrp="1"/>
          </p:cNvSpPr>
          <p:nvPr>
            <p:ph type="body" idx="10"/>
          </p:nvPr>
        </p:nvSpPr>
        <p:spPr>
          <a:xfrm>
            <a:off x="4450773" y="3193473"/>
            <a:ext cx="166688"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E1 C </a:t>
            </a:r>
          </a:p>
        </p:txBody>
      </p:sp>
      <p:sp>
        <p:nvSpPr>
          <p:cNvPr id="22" name="Text Placeholder 21"/>
          <p:cNvSpPr>
            <a:spLocks noGrp="1"/>
          </p:cNvSpPr>
          <p:nvPr>
            <p:ph type="body" idx="10"/>
          </p:nvPr>
        </p:nvSpPr>
        <p:spPr>
          <a:xfrm>
            <a:off x="3931227" y="3733800"/>
            <a:ext cx="166688"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B1 B </a:t>
            </a:r>
          </a:p>
        </p:txBody>
      </p:sp>
      <p:sp>
        <p:nvSpPr>
          <p:cNvPr id="23" name="Text Placeholder 22"/>
          <p:cNvSpPr>
            <a:spLocks noGrp="1"/>
          </p:cNvSpPr>
          <p:nvPr>
            <p:ph type="body" idx="10"/>
          </p:nvPr>
        </p:nvSpPr>
        <p:spPr>
          <a:xfrm>
            <a:off x="6778336" y="3756747"/>
            <a:ext cx="166688"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S1 A </a:t>
            </a:r>
          </a:p>
        </p:txBody>
      </p:sp>
      <p:sp>
        <p:nvSpPr>
          <p:cNvPr id="24" name="Text Placeholder 23"/>
          <p:cNvSpPr>
            <a:spLocks noGrp="1"/>
          </p:cNvSpPr>
          <p:nvPr>
            <p:ph type="body" idx="10"/>
          </p:nvPr>
        </p:nvSpPr>
        <p:spPr>
          <a:xfrm>
            <a:off x="4182774" y="3852863"/>
            <a:ext cx="145906"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6' - 0" </a:t>
            </a:r>
          </a:p>
        </p:txBody>
      </p:sp>
      <p:sp>
        <p:nvSpPr>
          <p:cNvPr id="25" name="Text Placeholder 24"/>
          <p:cNvSpPr>
            <a:spLocks noGrp="1"/>
          </p:cNvSpPr>
          <p:nvPr>
            <p:ph type="body" idx="10"/>
          </p:nvPr>
        </p:nvSpPr>
        <p:spPr>
          <a:xfrm>
            <a:off x="4570701" y="3958504"/>
            <a:ext cx="1803689"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tabLst>
                <a:tab pos="374063" algn="l"/>
                <a:tab pos="623438" algn="l"/>
                <a:tab pos="997501" algn="l"/>
                <a:tab pos="1340392" algn="l"/>
                <a:tab pos="1807970" algn="r"/>
              </a:tabLst>
            </a:pPr>
            <a:r>
              <a:rPr lang="en-US" sz="239">
                <a:solidFill>
                  <a:srgbClr val="000000"/>
                </a:solidFill>
                <a:latin typeface="Arial" panose="02020603050405020304" pitchFamily="2"/>
              </a:rPr>
              <a:t>4' - 8 1/8" 15' - 4 1/2" 21' - 11 1/2" 11' - 0" 42' - 0" 11' - 0" 41' - 11 1/2" </a:t>
            </a:r>
          </a:p>
        </p:txBody>
      </p:sp>
      <p:sp>
        <p:nvSpPr>
          <p:cNvPr id="26" name="Text Placeholder 25"/>
          <p:cNvSpPr>
            <a:spLocks noGrp="1"/>
          </p:cNvSpPr>
          <p:nvPr>
            <p:ph type="body" idx="10"/>
          </p:nvPr>
        </p:nvSpPr>
        <p:spPr>
          <a:xfrm>
            <a:off x="7256318" y="3956339"/>
            <a:ext cx="166688"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D1 D </a:t>
            </a:r>
          </a:p>
        </p:txBody>
      </p:sp>
      <p:sp>
        <p:nvSpPr>
          <p:cNvPr id="27" name="Text Placeholder 26"/>
          <p:cNvSpPr>
            <a:spLocks noGrp="1"/>
          </p:cNvSpPr>
          <p:nvPr>
            <p:ph type="body" idx="10"/>
          </p:nvPr>
        </p:nvSpPr>
        <p:spPr>
          <a:xfrm>
            <a:off x="3931228" y="4149437"/>
            <a:ext cx="150235"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A2 </a:t>
            </a:r>
          </a:p>
        </p:txBody>
      </p:sp>
      <p:sp>
        <p:nvSpPr>
          <p:cNvPr id="28" name="Text Placeholder 27"/>
          <p:cNvSpPr>
            <a:spLocks noGrp="1"/>
          </p:cNvSpPr>
          <p:nvPr>
            <p:ph type="body" idx="10"/>
          </p:nvPr>
        </p:nvSpPr>
        <p:spPr>
          <a:xfrm>
            <a:off x="4317856" y="4170218"/>
            <a:ext cx="150235"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E5 </a:t>
            </a:r>
          </a:p>
        </p:txBody>
      </p:sp>
      <p:sp>
        <p:nvSpPr>
          <p:cNvPr id="29" name="Text Placeholder 28"/>
          <p:cNvSpPr>
            <a:spLocks noGrp="1"/>
          </p:cNvSpPr>
          <p:nvPr>
            <p:ph type="body" idx="10"/>
          </p:nvPr>
        </p:nvSpPr>
        <p:spPr>
          <a:xfrm>
            <a:off x="5146964" y="4213947"/>
            <a:ext cx="166688"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D1 B </a:t>
            </a:r>
          </a:p>
        </p:txBody>
      </p:sp>
      <p:sp>
        <p:nvSpPr>
          <p:cNvPr id="30" name="Text Placeholder 29"/>
          <p:cNvSpPr>
            <a:spLocks noGrp="1"/>
          </p:cNvSpPr>
          <p:nvPr>
            <p:ph type="body" idx="10"/>
          </p:nvPr>
        </p:nvSpPr>
        <p:spPr>
          <a:xfrm>
            <a:off x="5878657" y="4213947"/>
            <a:ext cx="166688"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D1 C </a:t>
            </a:r>
          </a:p>
        </p:txBody>
      </p:sp>
      <p:sp>
        <p:nvSpPr>
          <p:cNvPr id="31" name="Text Placeholder 30"/>
          <p:cNvSpPr>
            <a:spLocks noGrp="1"/>
          </p:cNvSpPr>
          <p:nvPr>
            <p:ph type="body" idx="10"/>
          </p:nvPr>
        </p:nvSpPr>
        <p:spPr>
          <a:xfrm>
            <a:off x="6618577" y="4259840"/>
            <a:ext cx="151967"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D3 </a:t>
            </a:r>
          </a:p>
        </p:txBody>
      </p:sp>
      <p:sp>
        <p:nvSpPr>
          <p:cNvPr id="32" name="Text Placeholder 31"/>
          <p:cNvSpPr>
            <a:spLocks noGrp="1"/>
          </p:cNvSpPr>
          <p:nvPr>
            <p:ph type="body" idx="10"/>
          </p:nvPr>
        </p:nvSpPr>
        <p:spPr>
          <a:xfrm>
            <a:off x="4281488" y="4313959"/>
            <a:ext cx="91786"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MEP </a:t>
            </a:r>
          </a:p>
        </p:txBody>
      </p:sp>
      <p:sp>
        <p:nvSpPr>
          <p:cNvPr id="33" name="Text Placeholder 32"/>
          <p:cNvSpPr>
            <a:spLocks noGrp="1"/>
          </p:cNvSpPr>
          <p:nvPr>
            <p:ph type="body" idx="10"/>
          </p:nvPr>
        </p:nvSpPr>
        <p:spPr>
          <a:xfrm>
            <a:off x="6850207" y="4363749"/>
            <a:ext cx="91786"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MEP </a:t>
            </a:r>
          </a:p>
        </p:txBody>
      </p:sp>
      <p:sp>
        <p:nvSpPr>
          <p:cNvPr id="34" name="Text Placeholder 33"/>
          <p:cNvSpPr>
            <a:spLocks noGrp="1"/>
          </p:cNvSpPr>
          <p:nvPr>
            <p:ph type="body" idx="10"/>
          </p:nvPr>
        </p:nvSpPr>
        <p:spPr>
          <a:xfrm>
            <a:off x="4095318" y="4461164"/>
            <a:ext cx="150235"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D6 </a:t>
            </a:r>
          </a:p>
        </p:txBody>
      </p:sp>
      <p:sp>
        <p:nvSpPr>
          <p:cNvPr id="35" name="Text Placeholder 34"/>
          <p:cNvSpPr>
            <a:spLocks noGrp="1"/>
          </p:cNvSpPr>
          <p:nvPr>
            <p:ph type="body" idx="10"/>
          </p:nvPr>
        </p:nvSpPr>
        <p:spPr>
          <a:xfrm>
            <a:off x="5113626" y="4694093"/>
            <a:ext cx="167120"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E1 A </a:t>
            </a:r>
          </a:p>
        </p:txBody>
      </p:sp>
      <p:sp>
        <p:nvSpPr>
          <p:cNvPr id="36" name="Text Placeholder 35"/>
          <p:cNvSpPr>
            <a:spLocks noGrp="1"/>
          </p:cNvSpPr>
          <p:nvPr>
            <p:ph type="body" idx="10"/>
          </p:nvPr>
        </p:nvSpPr>
        <p:spPr>
          <a:xfrm>
            <a:off x="5705475" y="4694093"/>
            <a:ext cx="762433" cy="29874"/>
          </a:xfrm>
          <a:prstGeom prst="rect">
            <a:avLst/>
          </a:prstGeom>
          <a:noFill/>
          <a:ln w="0" cmpd="sng">
            <a:noFill/>
            <a:prstDash val="solid"/>
          </a:ln>
        </p:spPr>
        <p:txBody>
          <a:bodyPr vert="horz" lIns="0" tIns="4330" rIns="0" bIns="0" rtlCol="0" anchor="t">
            <a:normAutofit/>
          </a:bodyPr>
          <a:lstStyle/>
          <a:p>
            <a:pPr>
              <a:lnSpc>
                <a:spcPts val="136"/>
              </a:lnSpc>
              <a:tabLst>
                <a:tab pos="779297" algn="r"/>
              </a:tabLst>
            </a:pPr>
            <a:r>
              <a:rPr lang="en-US" sz="205" b="1">
                <a:solidFill>
                  <a:srgbClr val="000000"/>
                </a:solidFill>
                <a:latin typeface="Arial" panose="02020603050405020304" pitchFamily="2"/>
              </a:rPr>
              <a:t>UNIT B2 UNIT B1 C </a:t>
            </a:r>
          </a:p>
        </p:txBody>
      </p:sp>
      <p:sp>
        <p:nvSpPr>
          <p:cNvPr id="37" name="Text Placeholder 36"/>
          <p:cNvSpPr>
            <a:spLocks noGrp="1"/>
          </p:cNvSpPr>
          <p:nvPr>
            <p:ph type="body" idx="10"/>
          </p:nvPr>
        </p:nvSpPr>
        <p:spPr>
          <a:xfrm>
            <a:off x="7067118" y="4694093"/>
            <a:ext cx="150235"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E3 </a:t>
            </a:r>
          </a:p>
        </p:txBody>
      </p:sp>
      <p:sp>
        <p:nvSpPr>
          <p:cNvPr id="38" name="Text Placeholder 37"/>
          <p:cNvSpPr>
            <a:spLocks noGrp="1"/>
          </p:cNvSpPr>
          <p:nvPr>
            <p:ph type="body" idx="10"/>
          </p:nvPr>
        </p:nvSpPr>
        <p:spPr>
          <a:xfrm>
            <a:off x="3548928" y="4744749"/>
            <a:ext cx="38100" cy="60181"/>
          </a:xfrm>
          <a:prstGeom prst="rect">
            <a:avLst/>
          </a:prstGeom>
          <a:noFill/>
          <a:ln w="0" cmpd="sng">
            <a:noFill/>
            <a:prstDash val="solid"/>
          </a:ln>
        </p:spPr>
        <p:txBody>
          <a:bodyPr vert="horz" lIns="0" tIns="0" rIns="0" bIns="0" rtlCol="0" anchor="t">
            <a:normAutofit/>
          </a:bodyPr>
          <a:lstStyle/>
          <a:p>
            <a:pPr>
              <a:lnSpc>
                <a:spcPts val="409"/>
              </a:lnSpc>
            </a:pPr>
            <a:r>
              <a:rPr lang="en-US" sz="409">
                <a:solidFill>
                  <a:srgbClr val="000000"/>
                </a:solidFill>
                <a:latin typeface="Arial" panose="02020603050405020304" pitchFamily="2"/>
              </a:rPr>
              <a:t>1 </a:t>
            </a:r>
          </a:p>
        </p:txBody>
      </p:sp>
      <p:sp>
        <p:nvSpPr>
          <p:cNvPr id="39" name="Text Placeholder 38"/>
          <p:cNvSpPr>
            <a:spLocks noGrp="1"/>
          </p:cNvSpPr>
          <p:nvPr>
            <p:ph type="body" idx="10"/>
          </p:nvPr>
        </p:nvSpPr>
        <p:spPr>
          <a:xfrm>
            <a:off x="3543733" y="4906674"/>
            <a:ext cx="90055" cy="60181"/>
          </a:xfrm>
          <a:prstGeom prst="rect">
            <a:avLst/>
          </a:prstGeom>
          <a:noFill/>
          <a:ln w="0" cmpd="sng">
            <a:noFill/>
            <a:prstDash val="solid"/>
          </a:ln>
        </p:spPr>
        <p:txBody>
          <a:bodyPr vert="horz" lIns="0" tIns="0" rIns="0" bIns="0" rtlCol="0" anchor="t">
            <a:normAutofit/>
          </a:bodyPr>
          <a:lstStyle/>
          <a:p>
            <a:pPr>
              <a:lnSpc>
                <a:spcPts val="409"/>
              </a:lnSpc>
            </a:pPr>
            <a:r>
              <a:rPr lang="en-US" sz="409">
                <a:solidFill>
                  <a:srgbClr val="000000"/>
                </a:solidFill>
                <a:latin typeface="Arial" panose="02020603050405020304" pitchFamily="2"/>
              </a:rPr>
              <a:t>A </a:t>
            </a:r>
          </a:p>
        </p:txBody>
      </p:sp>
      <p:sp>
        <p:nvSpPr>
          <p:cNvPr id="40" name="Text Placeholder 39"/>
          <p:cNvSpPr>
            <a:spLocks noGrp="1"/>
          </p:cNvSpPr>
          <p:nvPr>
            <p:ph type="body" idx="10"/>
          </p:nvPr>
        </p:nvSpPr>
        <p:spPr>
          <a:xfrm>
            <a:off x="3827318" y="5006254"/>
            <a:ext cx="145906"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5' - 4" </a:t>
            </a:r>
          </a:p>
        </p:txBody>
      </p:sp>
      <p:sp>
        <p:nvSpPr>
          <p:cNvPr id="41" name="Text Placeholder 40"/>
          <p:cNvSpPr>
            <a:spLocks noGrp="1"/>
          </p:cNvSpPr>
          <p:nvPr>
            <p:ph type="body" idx="10"/>
          </p:nvPr>
        </p:nvSpPr>
        <p:spPr>
          <a:xfrm>
            <a:off x="4005263" y="5006254"/>
            <a:ext cx="1232622"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tabLst>
                <a:tab pos="561094" algn="l"/>
                <a:tab pos="1246876" algn="r"/>
              </a:tabLst>
            </a:pPr>
            <a:r>
              <a:rPr lang="en-US" sz="239">
                <a:solidFill>
                  <a:srgbClr val="000000"/>
                </a:solidFill>
                <a:latin typeface="Arial" panose="02020603050405020304" pitchFamily="2"/>
              </a:rPr>
              <a:t>15' - 2" 71' - 3 3/8" 13' - 3" </a:t>
            </a:r>
          </a:p>
        </p:txBody>
      </p:sp>
      <p:sp>
        <p:nvSpPr>
          <p:cNvPr id="42" name="Text Placeholder 41"/>
          <p:cNvSpPr>
            <a:spLocks noGrp="1"/>
          </p:cNvSpPr>
          <p:nvPr>
            <p:ph type="body" idx="10"/>
          </p:nvPr>
        </p:nvSpPr>
        <p:spPr>
          <a:xfrm>
            <a:off x="5417128" y="5006254"/>
            <a:ext cx="160626"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30' - 8" </a:t>
            </a:r>
          </a:p>
        </p:txBody>
      </p:sp>
      <p:sp>
        <p:nvSpPr>
          <p:cNvPr id="43" name="Text Placeholder 42"/>
          <p:cNvSpPr>
            <a:spLocks noGrp="1"/>
          </p:cNvSpPr>
          <p:nvPr>
            <p:ph type="body" idx="10"/>
          </p:nvPr>
        </p:nvSpPr>
        <p:spPr>
          <a:xfrm>
            <a:off x="5702012" y="5006254"/>
            <a:ext cx="158461"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11' - 0" </a:t>
            </a:r>
          </a:p>
        </p:txBody>
      </p:sp>
      <p:sp>
        <p:nvSpPr>
          <p:cNvPr id="44" name="Text Placeholder 43"/>
          <p:cNvSpPr>
            <a:spLocks noGrp="1"/>
          </p:cNvSpPr>
          <p:nvPr>
            <p:ph type="body" idx="10"/>
          </p:nvPr>
        </p:nvSpPr>
        <p:spPr>
          <a:xfrm>
            <a:off x="6007244" y="5006254"/>
            <a:ext cx="200025" cy="34636"/>
          </a:xfrm>
          <a:prstGeom prst="rect">
            <a:avLst/>
          </a:prstGeom>
          <a:noFill/>
          <a:ln w="0" cmpd="sng">
            <a:noFill/>
            <a:prstDash val="solid"/>
          </a:ln>
        </p:spPr>
        <p:txBody>
          <a:bodyPr vert="horz" lIns="0" tIns="866" rIns="0" bIns="0" rtlCol="0" anchor="t">
            <a:normAutofit fontScale="62500" lnSpcReduction="20000"/>
          </a:bodyPr>
          <a:lstStyle/>
          <a:p>
            <a:pPr algn="ctr">
              <a:lnSpc>
                <a:spcPts val="273"/>
              </a:lnSpc>
            </a:pPr>
            <a:r>
              <a:rPr lang="en-US" sz="239">
                <a:solidFill>
                  <a:srgbClr val="000000"/>
                </a:solidFill>
                <a:latin typeface="Arial" panose="02020603050405020304" pitchFamily="2"/>
              </a:rPr>
              <a:t>37' - 3 1/4" </a:t>
            </a:r>
          </a:p>
        </p:txBody>
      </p:sp>
      <p:sp>
        <p:nvSpPr>
          <p:cNvPr id="45" name="Text Placeholder 44"/>
          <p:cNvSpPr>
            <a:spLocks noGrp="1"/>
          </p:cNvSpPr>
          <p:nvPr>
            <p:ph type="body" idx="10"/>
          </p:nvPr>
        </p:nvSpPr>
        <p:spPr>
          <a:xfrm>
            <a:off x="6356639" y="5006254"/>
            <a:ext cx="158461"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11' - 0" </a:t>
            </a:r>
          </a:p>
        </p:txBody>
      </p:sp>
      <p:sp>
        <p:nvSpPr>
          <p:cNvPr id="46" name="Text Placeholder 45"/>
          <p:cNvSpPr>
            <a:spLocks noGrp="1"/>
          </p:cNvSpPr>
          <p:nvPr>
            <p:ph type="body" idx="10"/>
          </p:nvPr>
        </p:nvSpPr>
        <p:spPr>
          <a:xfrm>
            <a:off x="6828126" y="5006254"/>
            <a:ext cx="198293"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61' - 7 7/8" </a:t>
            </a:r>
          </a:p>
        </p:txBody>
      </p:sp>
      <p:sp>
        <p:nvSpPr>
          <p:cNvPr id="47" name="Text Placeholder 46"/>
          <p:cNvSpPr>
            <a:spLocks noGrp="1"/>
          </p:cNvSpPr>
          <p:nvPr>
            <p:ph type="body" idx="10"/>
          </p:nvPr>
        </p:nvSpPr>
        <p:spPr>
          <a:xfrm>
            <a:off x="5498090" y="5059940"/>
            <a:ext cx="212581"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256' - 7 3/8" </a:t>
            </a:r>
          </a:p>
        </p:txBody>
      </p:sp>
      <p:sp>
        <p:nvSpPr>
          <p:cNvPr id="48" name="Text Placeholder 47"/>
          <p:cNvSpPr>
            <a:spLocks noGrp="1"/>
          </p:cNvSpPr>
          <p:nvPr>
            <p:ph type="body" idx="10"/>
          </p:nvPr>
        </p:nvSpPr>
        <p:spPr>
          <a:xfrm>
            <a:off x="3254952" y="5584248"/>
            <a:ext cx="89622" cy="60181"/>
          </a:xfrm>
          <a:prstGeom prst="rect">
            <a:avLst/>
          </a:prstGeom>
          <a:noFill/>
          <a:ln w="0" cmpd="sng">
            <a:noFill/>
            <a:prstDash val="solid"/>
          </a:ln>
        </p:spPr>
        <p:txBody>
          <a:bodyPr vert="horz" lIns="0" tIns="0" rIns="0" bIns="0" rtlCol="0" anchor="t">
            <a:normAutofit/>
          </a:bodyPr>
          <a:lstStyle/>
          <a:p>
            <a:pPr>
              <a:lnSpc>
                <a:spcPts val="477"/>
              </a:lnSpc>
            </a:pPr>
            <a:r>
              <a:rPr lang="en-US" sz="409">
                <a:solidFill>
                  <a:srgbClr val="000000"/>
                </a:solidFill>
                <a:latin typeface="Arial" panose="02020603050405020304" pitchFamily="2"/>
              </a:rPr>
              <a:t>A </a:t>
            </a:r>
          </a:p>
        </p:txBody>
      </p:sp>
      <p:sp>
        <p:nvSpPr>
          <p:cNvPr id="49" name="Text Placeholder 48"/>
          <p:cNvSpPr>
            <a:spLocks noGrp="1"/>
          </p:cNvSpPr>
          <p:nvPr>
            <p:ph type="body" idx="10"/>
          </p:nvPr>
        </p:nvSpPr>
        <p:spPr>
          <a:xfrm>
            <a:off x="4647334" y="2830657"/>
            <a:ext cx="38533" cy="455035"/>
          </a:xfrm>
          <a:prstGeom prst="rect">
            <a:avLst/>
          </a:prstGeom>
          <a:noFill/>
          <a:ln w="0" cmpd="sng">
            <a:noFill/>
            <a:prstDash val="solid"/>
          </a:ln>
        </p:spPr>
        <p:txBody>
          <a:bodyPr vert="vert270" lIns="0" tIns="0" rIns="14720" bIns="0" rtlCol="0" anchor="t">
            <a:normAutofit/>
          </a:bodyPr>
          <a:lstStyle/>
          <a:p>
            <a:pPr>
              <a:lnSpc>
                <a:spcPts val="136"/>
              </a:lnSpc>
            </a:pPr>
            <a:r>
              <a:rPr lang="en-US" sz="239" spc="55">
                <a:solidFill>
                  <a:srgbClr val="000000"/>
                </a:solidFill>
                <a:latin typeface="Arial" panose="02020603050405020304" pitchFamily="2"/>
              </a:rPr>
              <a:t>11' - 0"42' - 9 1/2" </a:t>
            </a:r>
          </a:p>
        </p:txBody>
      </p:sp>
      <p:sp>
        <p:nvSpPr>
          <p:cNvPr id="50" name="Text Placeholder 49"/>
          <p:cNvSpPr>
            <a:spLocks noGrp="1"/>
          </p:cNvSpPr>
          <p:nvPr>
            <p:ph type="body" idx="10"/>
          </p:nvPr>
        </p:nvSpPr>
        <p:spPr>
          <a:xfrm>
            <a:off x="4648200" y="3641148"/>
            <a:ext cx="37667" cy="74468"/>
          </a:xfrm>
          <a:prstGeom prst="rect">
            <a:avLst/>
          </a:prstGeom>
          <a:noFill/>
          <a:ln w="0" cmpd="sng">
            <a:noFill/>
            <a:prstDash val="solid"/>
          </a:ln>
        </p:spPr>
        <p:txBody>
          <a:bodyPr vert="vert270" lIns="0" tIns="0" rIns="13855" bIns="0" rtlCol="0" anchor="t">
            <a:normAutofit/>
          </a:bodyPr>
          <a:lstStyle/>
          <a:p>
            <a:pPr>
              <a:lnSpc>
                <a:spcPts val="136"/>
              </a:lnSpc>
            </a:pPr>
            <a:r>
              <a:rPr lang="en-US" sz="239" spc="-41">
                <a:solidFill>
                  <a:srgbClr val="000000"/>
                </a:solidFill>
                <a:latin typeface="Arial" panose="02020603050405020304" pitchFamily="2"/>
              </a:rPr>
              <a:t>52' - 0" </a:t>
            </a:r>
          </a:p>
        </p:txBody>
      </p:sp>
      <p:sp>
        <p:nvSpPr>
          <p:cNvPr id="51" name="Text Placeholder 50"/>
          <p:cNvSpPr>
            <a:spLocks noGrp="1"/>
          </p:cNvSpPr>
          <p:nvPr>
            <p:ph type="body" idx="10"/>
          </p:nvPr>
        </p:nvSpPr>
        <p:spPr>
          <a:xfrm>
            <a:off x="5768686" y="4462030"/>
            <a:ext cx="37234" cy="60181"/>
          </a:xfrm>
          <a:prstGeom prst="rect">
            <a:avLst/>
          </a:prstGeom>
          <a:noFill/>
          <a:ln w="0" cmpd="sng">
            <a:noFill/>
            <a:prstDash val="solid"/>
          </a:ln>
        </p:spPr>
        <p:txBody>
          <a:bodyPr vert="vert270" lIns="0" tIns="0" rIns="13422" bIns="0" rtlCol="0" anchor="t">
            <a:normAutofit/>
          </a:bodyPr>
          <a:lstStyle/>
          <a:p>
            <a:pPr>
              <a:lnSpc>
                <a:spcPts val="136"/>
              </a:lnSpc>
            </a:pPr>
            <a:r>
              <a:rPr lang="en-US" sz="239" spc="-41">
                <a:solidFill>
                  <a:srgbClr val="000000"/>
                </a:solidFill>
                <a:latin typeface="Arial" panose="02020603050405020304" pitchFamily="2"/>
              </a:rPr>
              <a:t>6' - 0" </a:t>
            </a:r>
          </a:p>
        </p:txBody>
      </p:sp>
      <p:sp>
        <p:nvSpPr>
          <p:cNvPr id="52" name="Text Placeholder 51"/>
          <p:cNvSpPr>
            <a:spLocks noGrp="1"/>
          </p:cNvSpPr>
          <p:nvPr>
            <p:ph type="body" idx="10"/>
          </p:nvPr>
        </p:nvSpPr>
        <p:spPr>
          <a:xfrm>
            <a:off x="4648200" y="4062846"/>
            <a:ext cx="38966" cy="72736"/>
          </a:xfrm>
          <a:prstGeom prst="rect">
            <a:avLst/>
          </a:prstGeom>
          <a:noFill/>
          <a:ln w="0" cmpd="sng">
            <a:noFill/>
            <a:prstDash val="solid"/>
          </a:ln>
        </p:spPr>
        <p:txBody>
          <a:bodyPr vert="vert270" lIns="0" tIns="0" rIns="13855" bIns="0" rtlCol="0" anchor="t">
            <a:normAutofit fontScale="62500" lnSpcReduction="20000"/>
          </a:bodyPr>
          <a:lstStyle/>
          <a:p>
            <a:pPr>
              <a:lnSpc>
                <a:spcPts val="205"/>
              </a:lnSpc>
              <a:spcAft>
                <a:spcPts val="14"/>
              </a:spcAft>
            </a:pPr>
            <a:r>
              <a:rPr lang="en-US" sz="239" spc="-44">
                <a:solidFill>
                  <a:srgbClr val="000000"/>
                </a:solidFill>
                <a:latin typeface="Arial" panose="02020603050405020304" pitchFamily="2"/>
              </a:rPr>
              <a:t>10' - 1" </a:t>
            </a:r>
          </a:p>
        </p:txBody>
      </p:sp>
      <p:sp>
        <p:nvSpPr>
          <p:cNvPr id="53" name="Text Placeholder 52"/>
          <p:cNvSpPr>
            <a:spLocks noGrp="1"/>
          </p:cNvSpPr>
          <p:nvPr>
            <p:ph type="body" idx="10"/>
          </p:nvPr>
        </p:nvSpPr>
        <p:spPr>
          <a:xfrm>
            <a:off x="3358861" y="1220066"/>
            <a:ext cx="93518" cy="3586595"/>
          </a:xfrm>
          <a:prstGeom prst="rect">
            <a:avLst/>
          </a:prstGeom>
          <a:noFill/>
          <a:ln w="0" cmpd="sng">
            <a:noFill/>
            <a:prstDash val="solid"/>
          </a:ln>
        </p:spPr>
        <p:txBody>
          <a:bodyPr vert="vert270" lIns="0" tIns="0" rIns="14720" bIns="0" rtlCol="0" anchor="t">
            <a:normAutofit/>
          </a:bodyPr>
          <a:lstStyle/>
          <a:p>
            <a:pPr marL="1527423">
              <a:lnSpc>
                <a:spcPts val="205"/>
              </a:lnSpc>
            </a:pPr>
            <a:r>
              <a:rPr lang="en-US" sz="239" spc="-27">
                <a:solidFill>
                  <a:srgbClr val="000000"/>
                </a:solidFill>
                <a:latin typeface="Arial" panose="02020603050405020304" pitchFamily="2"/>
              </a:rPr>
              <a:t>247' - 5 1/4" </a:t>
            </a:r>
          </a:p>
          <a:p>
            <a:pPr>
              <a:lnSpc>
                <a:spcPts val="136"/>
              </a:lnSpc>
              <a:spcBef>
                <a:spcPts val="245"/>
              </a:spcBef>
              <a:tabLst>
                <a:tab pos="155859" algn="l"/>
                <a:tab pos="311719" algn="l"/>
                <a:tab pos="685782" algn="l"/>
                <a:tab pos="997501" algn="l"/>
                <a:tab pos="1278048" algn="l"/>
                <a:tab pos="1558595" algn="l"/>
                <a:tab pos="1870314" algn="l"/>
                <a:tab pos="2150861" algn="l"/>
                <a:tab pos="2680783" algn="l"/>
                <a:tab pos="3179533" algn="l"/>
                <a:tab pos="3615940" algn="r"/>
              </a:tabLst>
            </a:pPr>
            <a:r>
              <a:rPr lang="en-US" sz="239" spc="-38692">
                <a:solidFill>
                  <a:srgbClr val="000000"/>
                </a:solidFill>
                <a:latin typeface="Arial" panose="02020603050405020304" pitchFamily="2"/>
              </a:rPr>
              <a:t>20' - 6 5/8" 2' - 5 3/4" 20' - 9 1/4" 32' - 0" 11' - 0" 32' - 0" 11' - 0" 32' - 0" 11' - 0" 69' - 11" 2' - 8 2' 5/8"- 0" 37' - 9 3/8" </a:t>
            </a:r>
          </a:p>
        </p:txBody>
      </p:sp>
      <p:sp>
        <p:nvSpPr>
          <p:cNvPr id="54" name="Text Placeholder 53"/>
          <p:cNvSpPr>
            <a:spLocks noGrp="1"/>
          </p:cNvSpPr>
          <p:nvPr>
            <p:ph type="body" idx="10"/>
          </p:nvPr>
        </p:nvSpPr>
        <p:spPr>
          <a:xfrm>
            <a:off x="3680980" y="1159452"/>
            <a:ext cx="4173249"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tabLst>
                <a:tab pos="155859" algn="l"/>
                <a:tab pos="467578" algn="l"/>
                <a:tab pos="716954" algn="l"/>
                <a:tab pos="935157" algn="l"/>
                <a:tab pos="1371563" algn="l"/>
                <a:tab pos="1963829" algn="l"/>
                <a:tab pos="2556095" algn="l"/>
                <a:tab pos="2774299" algn="l"/>
                <a:tab pos="2961330" algn="l"/>
                <a:tab pos="3117190" algn="l"/>
                <a:tab pos="3678284" algn="l"/>
                <a:tab pos="4177034" algn="r"/>
              </a:tabLst>
            </a:pPr>
            <a:r>
              <a:rPr lang="en-US" sz="239">
                <a:solidFill>
                  <a:srgbClr val="000000"/>
                </a:solidFill>
                <a:latin typeface="Arial" panose="02020603050405020304" pitchFamily="2"/>
              </a:rPr>
              <a:t>21' - 9" 2' - 0" 15' - 5 1/8" 12' - 0" 27' - 0" 2' - 08"' - 0 1/4" 10' - 6 1/2" 29' - 4 3/8" 55' - 0" 31' - 0" 3' - 6 7/8" 22' - 0" 2' - 11 1/48' - 4 7/84"' - 2 3/4" 57' - 3 3/8" 2' - 0" </a:t>
            </a:r>
          </a:p>
        </p:txBody>
      </p:sp>
      <p:sp>
        <p:nvSpPr>
          <p:cNvPr id="55" name="Text Placeholder 54"/>
          <p:cNvSpPr>
            <a:spLocks noGrp="1"/>
          </p:cNvSpPr>
          <p:nvPr>
            <p:ph type="body" idx="10"/>
          </p:nvPr>
        </p:nvSpPr>
        <p:spPr>
          <a:xfrm>
            <a:off x="7297882" y="2759219"/>
            <a:ext cx="303934" cy="613930"/>
          </a:xfrm>
          <a:prstGeom prst="rect">
            <a:avLst/>
          </a:prstGeom>
          <a:noFill/>
          <a:ln w="0" cmpd="sng">
            <a:noFill/>
            <a:prstDash val="solid"/>
          </a:ln>
        </p:spPr>
        <p:txBody>
          <a:bodyPr vert="horz" lIns="0" tIns="4330" rIns="0" bIns="0" rtlCol="0" anchor="t">
            <a:normAutofit/>
          </a:bodyPr>
          <a:lstStyle/>
          <a:p>
            <a:pPr algn="r">
              <a:lnSpc>
                <a:spcPts val="205"/>
              </a:lnSpc>
            </a:pPr>
            <a:r>
              <a:rPr lang="en-US" sz="205" b="1">
                <a:solidFill>
                  <a:srgbClr val="000000"/>
                </a:solidFill>
                <a:latin typeface="Arial" panose="02020603050405020304" pitchFamily="2"/>
              </a:rPr>
              <a:t>UNIT D1 E </a:t>
            </a:r>
          </a:p>
          <a:p>
            <a:pPr>
              <a:lnSpc>
                <a:spcPts val="205"/>
              </a:lnSpc>
              <a:spcBef>
                <a:spcPts val="4398"/>
              </a:spcBef>
            </a:pPr>
            <a:r>
              <a:rPr lang="en-US" sz="205" b="1">
                <a:solidFill>
                  <a:srgbClr val="000000"/>
                </a:solidFill>
                <a:latin typeface="Arial" panose="02020603050405020304" pitchFamily="2"/>
              </a:rPr>
              <a:t>UNIT B1 D </a:t>
            </a:r>
          </a:p>
        </p:txBody>
      </p:sp>
      <p:sp>
        <p:nvSpPr>
          <p:cNvPr id="56" name="Text Placeholder 55"/>
          <p:cNvSpPr>
            <a:spLocks noGrp="1"/>
          </p:cNvSpPr>
          <p:nvPr>
            <p:ph type="body" idx="10"/>
          </p:nvPr>
        </p:nvSpPr>
        <p:spPr>
          <a:xfrm>
            <a:off x="5033962" y="6382183"/>
            <a:ext cx="2965739" cy="146339"/>
          </a:xfrm>
          <a:prstGeom prst="rect">
            <a:avLst/>
          </a:prstGeom>
          <a:noFill/>
          <a:ln w="0" cmpd="sng">
            <a:noFill/>
            <a:prstDash val="solid"/>
          </a:ln>
        </p:spPr>
        <p:txBody>
          <a:bodyPr vert="horz" lIns="0" tIns="3031" rIns="0" bIns="0" rtlCol="0" anchor="t">
            <a:normAutofit/>
          </a:bodyPr>
          <a:lstStyle/>
          <a:p>
            <a:pPr>
              <a:spcAft>
                <a:spcPts val="133"/>
              </a:spcAft>
            </a:pPr>
            <a:r>
              <a:rPr lang="en-US" sz="750" spc="27">
                <a:solidFill>
                  <a:srgbClr val="888888"/>
                </a:solidFill>
                <a:latin typeface="Tahoma" panose="02020603050405020304" pitchFamily="2"/>
              </a:rPr>
              <a:t>The Wesley Campus Plan: The Standard at Wesley</a:t>
            </a:r>
            <a:r>
              <a:rPr lang="en-US" sz="784" spc="27">
                <a:solidFill>
                  <a:srgbClr val="000000"/>
                </a:solidFill>
                <a:latin typeface="Century Gothic" panose="02020603050405020304" pitchFamily="2"/>
              </a:rPr>
              <a:t> I </a:t>
            </a:r>
            <a:r>
              <a:rPr lang="en-US" sz="750" spc="27">
                <a:solidFill>
                  <a:srgbClr val="000000"/>
                </a:solidFill>
                <a:latin typeface="Tahoma" panose="02020603050405020304" pitchFamily="2"/>
              </a:rPr>
              <a:t>02.11.2025 </a:t>
            </a:r>
          </a:p>
        </p:txBody>
      </p:sp>
      <p:sp>
        <p:nvSpPr>
          <p:cNvPr id="57" name="Slide Number Placeholder 3">
            <a:extLst>
              <a:ext uri="{FF2B5EF4-FFF2-40B4-BE49-F238E27FC236}">
                <a16:creationId xmlns:a16="http://schemas.microsoft.com/office/drawing/2014/main" id="{2F99BB79-CE04-C7E7-CD19-33E36EA59D25}"/>
              </a:ext>
            </a:extLst>
          </p:cNvPr>
          <p:cNvSpPr txBox="1">
            <a:spLocks/>
          </p:cNvSpPr>
          <p:nvPr/>
        </p:nvSpPr>
        <p:spPr>
          <a:xfrm>
            <a:off x="8610600" y="6356350"/>
            <a:ext cx="287943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22</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1108364" y="322118"/>
            <a:ext cx="9977438" cy="6249266"/>
          </a:xfrm>
          <a:prstGeom prst="rect">
            <a:avLst/>
          </a:prstGeom>
        </p:spPr>
      </p:pic>
      <p:sp>
        <p:nvSpPr>
          <p:cNvPr id="4" name="Text Placeholder 3"/>
          <p:cNvSpPr>
            <a:spLocks noGrp="1"/>
          </p:cNvSpPr>
          <p:nvPr>
            <p:ph type="body" idx="10"/>
          </p:nvPr>
        </p:nvSpPr>
        <p:spPr>
          <a:xfrm>
            <a:off x="1116590" y="293976"/>
            <a:ext cx="484476" cy="134216"/>
          </a:xfrm>
          <a:prstGeom prst="rect">
            <a:avLst/>
          </a:prstGeom>
          <a:noFill/>
          <a:ln w="0" cmpd="sng">
            <a:noFill/>
            <a:prstDash val="solid"/>
          </a:ln>
        </p:spPr>
        <p:txBody>
          <a:bodyPr vert="horz" lIns="0" tIns="6494" rIns="0" bIns="0" rtlCol="0" anchor="t">
            <a:normAutofit/>
          </a:bodyPr>
          <a:lstStyle/>
          <a:p>
            <a:r>
              <a:rPr lang="en-US" sz="852" spc="-37">
                <a:solidFill>
                  <a:srgbClr val="888888"/>
                </a:solidFill>
                <a:latin typeface="Century Gothic" panose="02020603050405020304" pitchFamily="2"/>
              </a:rPr>
              <a:t>LEVEL 3-5 </a:t>
            </a:r>
          </a:p>
        </p:txBody>
      </p:sp>
      <p:sp>
        <p:nvSpPr>
          <p:cNvPr id="5" name="Text Placeholder 4"/>
          <p:cNvSpPr>
            <a:spLocks noGrp="1"/>
          </p:cNvSpPr>
          <p:nvPr>
            <p:ph type="body" idx="10"/>
          </p:nvPr>
        </p:nvSpPr>
        <p:spPr>
          <a:xfrm>
            <a:off x="3254952" y="5584248"/>
            <a:ext cx="89622" cy="60181"/>
          </a:xfrm>
          <a:prstGeom prst="rect">
            <a:avLst/>
          </a:prstGeom>
          <a:noFill/>
          <a:ln w="0" cmpd="sng">
            <a:noFill/>
            <a:prstDash val="solid"/>
          </a:ln>
        </p:spPr>
        <p:txBody>
          <a:bodyPr vert="horz" lIns="0" tIns="0" rIns="0" bIns="0" rtlCol="0" anchor="t">
            <a:normAutofit/>
          </a:bodyPr>
          <a:lstStyle/>
          <a:p>
            <a:pPr>
              <a:lnSpc>
                <a:spcPts val="477"/>
              </a:lnSpc>
            </a:pPr>
            <a:r>
              <a:rPr lang="en-US" sz="409">
                <a:solidFill>
                  <a:srgbClr val="000000"/>
                </a:solidFill>
                <a:latin typeface="Arial" panose="02020603050405020304" pitchFamily="2"/>
              </a:rPr>
              <a:t>A </a:t>
            </a:r>
          </a:p>
        </p:txBody>
      </p:sp>
      <p:sp>
        <p:nvSpPr>
          <p:cNvPr id="6" name="Text Placeholder 5"/>
          <p:cNvSpPr>
            <a:spLocks noGrp="1"/>
          </p:cNvSpPr>
          <p:nvPr>
            <p:ph type="body" idx="10"/>
          </p:nvPr>
        </p:nvSpPr>
        <p:spPr>
          <a:xfrm>
            <a:off x="3358861" y="1220066"/>
            <a:ext cx="93518" cy="3586595"/>
          </a:xfrm>
          <a:prstGeom prst="rect">
            <a:avLst/>
          </a:prstGeom>
          <a:noFill/>
          <a:ln w="0" cmpd="sng">
            <a:noFill/>
            <a:prstDash val="solid"/>
          </a:ln>
        </p:spPr>
        <p:txBody>
          <a:bodyPr vert="vert270" lIns="0" tIns="0" rIns="14720" bIns="0" rtlCol="0" anchor="t">
            <a:normAutofit/>
          </a:bodyPr>
          <a:lstStyle/>
          <a:p>
            <a:pPr marL="1527423">
              <a:lnSpc>
                <a:spcPts val="205"/>
              </a:lnSpc>
            </a:pPr>
            <a:r>
              <a:rPr lang="en-US" sz="239" spc="-27">
                <a:solidFill>
                  <a:srgbClr val="000000"/>
                </a:solidFill>
                <a:latin typeface="Arial" panose="02020603050405020304" pitchFamily="2"/>
              </a:rPr>
              <a:t>247' - 5 1/4" </a:t>
            </a:r>
          </a:p>
          <a:p>
            <a:pPr>
              <a:lnSpc>
                <a:spcPts val="136"/>
              </a:lnSpc>
              <a:spcBef>
                <a:spcPts val="245"/>
              </a:spcBef>
              <a:tabLst>
                <a:tab pos="155859" algn="l"/>
                <a:tab pos="311719" algn="l"/>
                <a:tab pos="685782" algn="l"/>
                <a:tab pos="997501" algn="l"/>
                <a:tab pos="1278048" algn="l"/>
                <a:tab pos="1558595" algn="l"/>
                <a:tab pos="1870314" algn="l"/>
                <a:tab pos="2150861" algn="l"/>
                <a:tab pos="2680783" algn="l"/>
                <a:tab pos="3179533" algn="l"/>
                <a:tab pos="3615940" algn="r"/>
              </a:tabLst>
            </a:pPr>
            <a:r>
              <a:rPr lang="en-US" sz="239" spc="-38692">
                <a:solidFill>
                  <a:srgbClr val="000000"/>
                </a:solidFill>
                <a:latin typeface="Arial" panose="02020603050405020304" pitchFamily="2"/>
              </a:rPr>
              <a:t>20' - 6 5/8" 2' - 5 3/4" 20' - 9 1/4" 32' - 0" 11' - 0" 32' - 0" 11' - 0" 32' - 0" 11' - 0" 69' - 11" 2' - 8 2' 5/8"- 0" 37' - 9 3/8" </a:t>
            </a:r>
          </a:p>
        </p:txBody>
      </p:sp>
      <p:sp>
        <p:nvSpPr>
          <p:cNvPr id="7" name="Text Placeholder 6"/>
          <p:cNvSpPr>
            <a:spLocks noGrp="1"/>
          </p:cNvSpPr>
          <p:nvPr>
            <p:ph type="body" idx="10"/>
          </p:nvPr>
        </p:nvSpPr>
        <p:spPr>
          <a:xfrm>
            <a:off x="3548928" y="4744749"/>
            <a:ext cx="38100" cy="60181"/>
          </a:xfrm>
          <a:prstGeom prst="rect">
            <a:avLst/>
          </a:prstGeom>
          <a:noFill/>
          <a:ln w="0" cmpd="sng">
            <a:noFill/>
            <a:prstDash val="solid"/>
          </a:ln>
        </p:spPr>
        <p:txBody>
          <a:bodyPr vert="horz" lIns="0" tIns="0" rIns="0" bIns="0" rtlCol="0" anchor="t">
            <a:normAutofit/>
          </a:bodyPr>
          <a:lstStyle/>
          <a:p>
            <a:pPr>
              <a:lnSpc>
                <a:spcPts val="409"/>
              </a:lnSpc>
            </a:pPr>
            <a:r>
              <a:rPr lang="en-US" sz="409">
                <a:solidFill>
                  <a:srgbClr val="000000"/>
                </a:solidFill>
                <a:latin typeface="Arial" panose="02020603050405020304" pitchFamily="2"/>
              </a:rPr>
              <a:t>1 </a:t>
            </a:r>
          </a:p>
        </p:txBody>
      </p:sp>
      <p:sp>
        <p:nvSpPr>
          <p:cNvPr id="8" name="Text Placeholder 7"/>
          <p:cNvSpPr>
            <a:spLocks noGrp="1"/>
          </p:cNvSpPr>
          <p:nvPr>
            <p:ph type="body" idx="10"/>
          </p:nvPr>
        </p:nvSpPr>
        <p:spPr>
          <a:xfrm>
            <a:off x="3543733" y="4906674"/>
            <a:ext cx="90055" cy="60181"/>
          </a:xfrm>
          <a:prstGeom prst="rect">
            <a:avLst/>
          </a:prstGeom>
          <a:noFill/>
          <a:ln w="0" cmpd="sng">
            <a:noFill/>
            <a:prstDash val="solid"/>
          </a:ln>
        </p:spPr>
        <p:txBody>
          <a:bodyPr vert="horz" lIns="0" tIns="0" rIns="0" bIns="0" rtlCol="0" anchor="t">
            <a:normAutofit/>
          </a:bodyPr>
          <a:lstStyle/>
          <a:p>
            <a:pPr>
              <a:lnSpc>
                <a:spcPts val="409"/>
              </a:lnSpc>
            </a:pPr>
            <a:r>
              <a:rPr lang="en-US" sz="409">
                <a:solidFill>
                  <a:srgbClr val="000000"/>
                </a:solidFill>
                <a:latin typeface="Arial" panose="02020603050405020304" pitchFamily="2"/>
              </a:rPr>
              <a:t>A </a:t>
            </a:r>
          </a:p>
        </p:txBody>
      </p:sp>
      <p:sp>
        <p:nvSpPr>
          <p:cNvPr id="9" name="Text Placeholder 8"/>
          <p:cNvSpPr>
            <a:spLocks noGrp="1"/>
          </p:cNvSpPr>
          <p:nvPr>
            <p:ph type="body" idx="10"/>
          </p:nvPr>
        </p:nvSpPr>
        <p:spPr>
          <a:xfrm>
            <a:off x="3680980" y="1412731"/>
            <a:ext cx="1544349"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tabLst>
                <a:tab pos="155859" algn="l"/>
                <a:tab pos="654610" algn="l"/>
                <a:tab pos="966329" algn="l"/>
                <a:tab pos="1558595" algn="r"/>
              </a:tabLst>
            </a:pPr>
            <a:r>
              <a:rPr lang="en-US" sz="239">
                <a:solidFill>
                  <a:srgbClr val="000000"/>
                </a:solidFill>
                <a:latin typeface="Arial" panose="02020603050405020304" pitchFamily="2"/>
              </a:rPr>
              <a:t>21' - 9" 2' - 0" 15' - 5 1/8" 41' - 0" 8' - 0 1/4" 9' - 10 7/8" 42' - 0" </a:t>
            </a:r>
          </a:p>
        </p:txBody>
      </p:sp>
      <p:sp>
        <p:nvSpPr>
          <p:cNvPr id="10" name="Text Placeholder 9"/>
          <p:cNvSpPr>
            <a:spLocks noGrp="1"/>
          </p:cNvSpPr>
          <p:nvPr>
            <p:ph type="body" idx="10"/>
          </p:nvPr>
        </p:nvSpPr>
        <p:spPr>
          <a:xfrm>
            <a:off x="3752417" y="1311420"/>
            <a:ext cx="38100" cy="60181"/>
          </a:xfrm>
          <a:prstGeom prst="rect">
            <a:avLst/>
          </a:prstGeom>
          <a:noFill/>
          <a:ln w="0" cmpd="sng">
            <a:noFill/>
            <a:prstDash val="solid"/>
          </a:ln>
        </p:spPr>
        <p:txBody>
          <a:bodyPr vert="horz" lIns="0" tIns="0" rIns="0" bIns="0" rtlCol="0" anchor="t">
            <a:normAutofit/>
          </a:bodyPr>
          <a:lstStyle/>
          <a:p>
            <a:pPr>
              <a:lnSpc>
                <a:spcPts val="477"/>
              </a:lnSpc>
            </a:pPr>
            <a:r>
              <a:rPr lang="en-US" sz="409">
                <a:solidFill>
                  <a:srgbClr val="000000"/>
                </a:solidFill>
                <a:latin typeface="Arial" panose="02020603050405020304" pitchFamily="2"/>
              </a:rPr>
              <a:t>1 </a:t>
            </a:r>
          </a:p>
        </p:txBody>
      </p:sp>
      <p:sp>
        <p:nvSpPr>
          <p:cNvPr id="11" name="Text Placeholder 10"/>
          <p:cNvSpPr>
            <a:spLocks noGrp="1"/>
          </p:cNvSpPr>
          <p:nvPr>
            <p:ph type="body" idx="10"/>
          </p:nvPr>
        </p:nvSpPr>
        <p:spPr>
          <a:xfrm>
            <a:off x="3827318" y="5006254"/>
            <a:ext cx="145906"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5' - 4" </a:t>
            </a:r>
          </a:p>
        </p:txBody>
      </p:sp>
      <p:sp>
        <p:nvSpPr>
          <p:cNvPr id="12" name="Text Placeholder 11"/>
          <p:cNvSpPr>
            <a:spLocks noGrp="1"/>
          </p:cNvSpPr>
          <p:nvPr>
            <p:ph type="body" idx="10"/>
          </p:nvPr>
        </p:nvSpPr>
        <p:spPr>
          <a:xfrm>
            <a:off x="3883602" y="3193473"/>
            <a:ext cx="168852"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D1 A </a:t>
            </a:r>
          </a:p>
        </p:txBody>
      </p:sp>
      <p:sp>
        <p:nvSpPr>
          <p:cNvPr id="13" name="Text Placeholder 12"/>
          <p:cNvSpPr>
            <a:spLocks noGrp="1"/>
          </p:cNvSpPr>
          <p:nvPr>
            <p:ph type="body" idx="10"/>
          </p:nvPr>
        </p:nvSpPr>
        <p:spPr>
          <a:xfrm>
            <a:off x="3931227" y="2597295"/>
            <a:ext cx="166688"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B1 A </a:t>
            </a:r>
          </a:p>
        </p:txBody>
      </p:sp>
      <p:sp>
        <p:nvSpPr>
          <p:cNvPr id="14" name="Text Placeholder 13"/>
          <p:cNvSpPr>
            <a:spLocks noGrp="1"/>
          </p:cNvSpPr>
          <p:nvPr>
            <p:ph type="body" idx="10"/>
          </p:nvPr>
        </p:nvSpPr>
        <p:spPr>
          <a:xfrm>
            <a:off x="3931227" y="3733800"/>
            <a:ext cx="166688"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B1 B </a:t>
            </a:r>
          </a:p>
        </p:txBody>
      </p:sp>
      <p:sp>
        <p:nvSpPr>
          <p:cNvPr id="15" name="Text Placeholder 14"/>
          <p:cNvSpPr>
            <a:spLocks noGrp="1"/>
          </p:cNvSpPr>
          <p:nvPr>
            <p:ph type="body" idx="10"/>
          </p:nvPr>
        </p:nvSpPr>
        <p:spPr>
          <a:xfrm>
            <a:off x="3931228" y="4149437"/>
            <a:ext cx="150235"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A2 </a:t>
            </a:r>
          </a:p>
        </p:txBody>
      </p:sp>
      <p:sp>
        <p:nvSpPr>
          <p:cNvPr id="16" name="Text Placeholder 15"/>
          <p:cNvSpPr>
            <a:spLocks noGrp="1"/>
          </p:cNvSpPr>
          <p:nvPr>
            <p:ph type="body" idx="10"/>
          </p:nvPr>
        </p:nvSpPr>
        <p:spPr>
          <a:xfrm>
            <a:off x="3939454" y="1992457"/>
            <a:ext cx="150235"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E2 </a:t>
            </a:r>
          </a:p>
        </p:txBody>
      </p:sp>
      <p:sp>
        <p:nvSpPr>
          <p:cNvPr id="17" name="Text Placeholder 16"/>
          <p:cNvSpPr>
            <a:spLocks noGrp="1"/>
          </p:cNvSpPr>
          <p:nvPr>
            <p:ph type="body" idx="10"/>
          </p:nvPr>
        </p:nvSpPr>
        <p:spPr>
          <a:xfrm>
            <a:off x="3973224" y="5006254"/>
            <a:ext cx="147638"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15' - 2" </a:t>
            </a:r>
          </a:p>
        </p:txBody>
      </p:sp>
      <p:sp>
        <p:nvSpPr>
          <p:cNvPr id="18" name="Text Placeholder 17"/>
          <p:cNvSpPr>
            <a:spLocks noGrp="1"/>
          </p:cNvSpPr>
          <p:nvPr>
            <p:ph type="body" idx="10"/>
          </p:nvPr>
        </p:nvSpPr>
        <p:spPr>
          <a:xfrm>
            <a:off x="4095318" y="4461164"/>
            <a:ext cx="150235"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D6 </a:t>
            </a:r>
          </a:p>
        </p:txBody>
      </p:sp>
      <p:sp>
        <p:nvSpPr>
          <p:cNvPr id="19" name="Text Placeholder 18"/>
          <p:cNvSpPr>
            <a:spLocks noGrp="1"/>
          </p:cNvSpPr>
          <p:nvPr>
            <p:ph type="body" idx="10"/>
          </p:nvPr>
        </p:nvSpPr>
        <p:spPr>
          <a:xfrm>
            <a:off x="4182774" y="3852863"/>
            <a:ext cx="145906"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6' - 0" </a:t>
            </a:r>
          </a:p>
        </p:txBody>
      </p:sp>
      <p:sp>
        <p:nvSpPr>
          <p:cNvPr id="20" name="Text Placeholder 19"/>
          <p:cNvSpPr>
            <a:spLocks noGrp="1"/>
          </p:cNvSpPr>
          <p:nvPr>
            <p:ph type="body" idx="10"/>
          </p:nvPr>
        </p:nvSpPr>
        <p:spPr>
          <a:xfrm>
            <a:off x="4281488" y="4313959"/>
            <a:ext cx="91786"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MEP </a:t>
            </a:r>
          </a:p>
        </p:txBody>
      </p:sp>
      <p:sp>
        <p:nvSpPr>
          <p:cNvPr id="21" name="Text Placeholder 20"/>
          <p:cNvSpPr>
            <a:spLocks noGrp="1"/>
          </p:cNvSpPr>
          <p:nvPr>
            <p:ph type="body" idx="10"/>
          </p:nvPr>
        </p:nvSpPr>
        <p:spPr>
          <a:xfrm>
            <a:off x="4317856" y="4170218"/>
            <a:ext cx="150235"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E5 </a:t>
            </a:r>
          </a:p>
        </p:txBody>
      </p:sp>
      <p:sp>
        <p:nvSpPr>
          <p:cNvPr id="22" name="Text Placeholder 21"/>
          <p:cNvSpPr>
            <a:spLocks noGrp="1"/>
          </p:cNvSpPr>
          <p:nvPr>
            <p:ph type="body" idx="10"/>
          </p:nvPr>
        </p:nvSpPr>
        <p:spPr>
          <a:xfrm>
            <a:off x="4358554" y="2096366"/>
            <a:ext cx="91786"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MEP </a:t>
            </a:r>
          </a:p>
        </p:txBody>
      </p:sp>
      <p:sp>
        <p:nvSpPr>
          <p:cNvPr id="23" name="Text Placeholder 22"/>
          <p:cNvSpPr>
            <a:spLocks noGrp="1"/>
          </p:cNvSpPr>
          <p:nvPr>
            <p:ph type="body" idx="10"/>
          </p:nvPr>
        </p:nvSpPr>
        <p:spPr>
          <a:xfrm>
            <a:off x="4405313" y="1657783"/>
            <a:ext cx="148070"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C1 </a:t>
            </a:r>
          </a:p>
        </p:txBody>
      </p:sp>
      <p:sp>
        <p:nvSpPr>
          <p:cNvPr id="24" name="Text Placeholder 23"/>
          <p:cNvSpPr>
            <a:spLocks noGrp="1"/>
          </p:cNvSpPr>
          <p:nvPr>
            <p:ph type="body" idx="10"/>
          </p:nvPr>
        </p:nvSpPr>
        <p:spPr>
          <a:xfrm>
            <a:off x="4429991" y="2642755"/>
            <a:ext cx="150235"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A3 </a:t>
            </a:r>
          </a:p>
        </p:txBody>
      </p:sp>
      <p:sp>
        <p:nvSpPr>
          <p:cNvPr id="25" name="Text Placeholder 24"/>
          <p:cNvSpPr>
            <a:spLocks noGrp="1"/>
          </p:cNvSpPr>
          <p:nvPr>
            <p:ph type="body" idx="10"/>
          </p:nvPr>
        </p:nvSpPr>
        <p:spPr>
          <a:xfrm>
            <a:off x="4450773" y="3193473"/>
            <a:ext cx="166688"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E1 C </a:t>
            </a:r>
          </a:p>
        </p:txBody>
      </p:sp>
      <p:sp>
        <p:nvSpPr>
          <p:cNvPr id="26" name="Text Placeholder 25"/>
          <p:cNvSpPr>
            <a:spLocks noGrp="1"/>
          </p:cNvSpPr>
          <p:nvPr>
            <p:ph type="body" idx="10"/>
          </p:nvPr>
        </p:nvSpPr>
        <p:spPr>
          <a:xfrm>
            <a:off x="4570701" y="3960668"/>
            <a:ext cx="1803689" cy="34636"/>
          </a:xfrm>
          <a:prstGeom prst="rect">
            <a:avLst/>
          </a:prstGeom>
          <a:noFill/>
          <a:ln w="0" cmpd="sng">
            <a:noFill/>
            <a:prstDash val="solid"/>
          </a:ln>
        </p:spPr>
        <p:txBody>
          <a:bodyPr vert="horz" lIns="0" tIns="866" rIns="0" bIns="0" rtlCol="0" anchor="t">
            <a:normAutofit/>
          </a:bodyPr>
          <a:lstStyle/>
          <a:p>
            <a:pPr>
              <a:lnSpc>
                <a:spcPts val="205"/>
              </a:lnSpc>
              <a:tabLst>
                <a:tab pos="374063" algn="l"/>
                <a:tab pos="623438" algn="l"/>
                <a:tab pos="997501" algn="l"/>
                <a:tab pos="1340392" algn="l"/>
                <a:tab pos="1807970" algn="r"/>
              </a:tabLst>
            </a:pPr>
            <a:r>
              <a:rPr lang="en-US" sz="239">
                <a:solidFill>
                  <a:srgbClr val="000000"/>
                </a:solidFill>
                <a:latin typeface="Arial" panose="02020603050405020304" pitchFamily="2"/>
              </a:rPr>
              <a:t>4' - 8 1/8" 15' - 4 1/2" 21' - 11 1/2" 11' - 0" 42' - 0" 11' - 0" 41' - 11 1/2" </a:t>
            </a:r>
          </a:p>
        </p:txBody>
      </p:sp>
      <p:sp>
        <p:nvSpPr>
          <p:cNvPr id="27" name="Text Placeholder 26"/>
          <p:cNvSpPr>
            <a:spLocks noGrp="1"/>
          </p:cNvSpPr>
          <p:nvPr>
            <p:ph type="body" idx="10"/>
          </p:nvPr>
        </p:nvSpPr>
        <p:spPr>
          <a:xfrm>
            <a:off x="4527839" y="5006254"/>
            <a:ext cx="197860"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71' - 3 3/8" </a:t>
            </a:r>
          </a:p>
        </p:txBody>
      </p:sp>
      <p:sp>
        <p:nvSpPr>
          <p:cNvPr id="28" name="Text Placeholder 27"/>
          <p:cNvSpPr>
            <a:spLocks noGrp="1"/>
          </p:cNvSpPr>
          <p:nvPr>
            <p:ph type="body" idx="10"/>
          </p:nvPr>
        </p:nvSpPr>
        <p:spPr>
          <a:xfrm>
            <a:off x="4647334" y="2830657"/>
            <a:ext cx="38533" cy="455035"/>
          </a:xfrm>
          <a:prstGeom prst="rect">
            <a:avLst/>
          </a:prstGeom>
          <a:noFill/>
          <a:ln w="0" cmpd="sng">
            <a:noFill/>
            <a:prstDash val="solid"/>
          </a:ln>
        </p:spPr>
        <p:txBody>
          <a:bodyPr vert="vert270" lIns="0" tIns="0" rIns="14720" bIns="0" rtlCol="0" anchor="t">
            <a:normAutofit/>
          </a:bodyPr>
          <a:lstStyle/>
          <a:p>
            <a:pPr>
              <a:lnSpc>
                <a:spcPts val="136"/>
              </a:lnSpc>
            </a:pPr>
            <a:r>
              <a:rPr lang="en-US" sz="239" spc="55">
                <a:solidFill>
                  <a:srgbClr val="000000"/>
                </a:solidFill>
                <a:latin typeface="Arial" panose="02020603050405020304" pitchFamily="2"/>
              </a:rPr>
              <a:t>11' - 0"42' - 9 1/2" </a:t>
            </a:r>
          </a:p>
        </p:txBody>
      </p:sp>
      <p:sp>
        <p:nvSpPr>
          <p:cNvPr id="29" name="Text Placeholder 28"/>
          <p:cNvSpPr>
            <a:spLocks noGrp="1"/>
          </p:cNvSpPr>
          <p:nvPr>
            <p:ph type="body" idx="10"/>
          </p:nvPr>
        </p:nvSpPr>
        <p:spPr>
          <a:xfrm>
            <a:off x="4648200" y="3641148"/>
            <a:ext cx="37667" cy="74468"/>
          </a:xfrm>
          <a:prstGeom prst="rect">
            <a:avLst/>
          </a:prstGeom>
          <a:noFill/>
          <a:ln w="0" cmpd="sng">
            <a:noFill/>
            <a:prstDash val="solid"/>
          </a:ln>
        </p:spPr>
        <p:txBody>
          <a:bodyPr vert="vert270" lIns="0" tIns="0" rIns="13855" bIns="0" rtlCol="0" anchor="t">
            <a:normAutofit/>
          </a:bodyPr>
          <a:lstStyle/>
          <a:p>
            <a:pPr>
              <a:lnSpc>
                <a:spcPts val="136"/>
              </a:lnSpc>
            </a:pPr>
            <a:r>
              <a:rPr lang="en-US" sz="239" spc="-41">
                <a:solidFill>
                  <a:srgbClr val="000000"/>
                </a:solidFill>
                <a:latin typeface="Arial" panose="02020603050405020304" pitchFamily="2"/>
              </a:rPr>
              <a:t>52' - 0" </a:t>
            </a:r>
          </a:p>
        </p:txBody>
      </p:sp>
      <p:sp>
        <p:nvSpPr>
          <p:cNvPr id="30" name="Text Placeholder 29"/>
          <p:cNvSpPr>
            <a:spLocks noGrp="1"/>
          </p:cNvSpPr>
          <p:nvPr>
            <p:ph type="body" idx="10"/>
          </p:nvPr>
        </p:nvSpPr>
        <p:spPr>
          <a:xfrm>
            <a:off x="4648200" y="4062846"/>
            <a:ext cx="37667" cy="72736"/>
          </a:xfrm>
          <a:prstGeom prst="rect">
            <a:avLst/>
          </a:prstGeom>
          <a:noFill/>
          <a:ln w="0" cmpd="sng">
            <a:noFill/>
            <a:prstDash val="solid"/>
          </a:ln>
        </p:spPr>
        <p:txBody>
          <a:bodyPr vert="vert270" lIns="0" tIns="0" rIns="13855" bIns="0" rtlCol="0" anchor="t">
            <a:normAutofit/>
          </a:bodyPr>
          <a:lstStyle/>
          <a:p>
            <a:pPr>
              <a:lnSpc>
                <a:spcPts val="136"/>
              </a:lnSpc>
            </a:pPr>
            <a:r>
              <a:rPr lang="en-US" sz="239" spc="-44">
                <a:solidFill>
                  <a:srgbClr val="000000"/>
                </a:solidFill>
                <a:latin typeface="Arial" panose="02020603050405020304" pitchFamily="2"/>
              </a:rPr>
              <a:t>10' - 1" </a:t>
            </a:r>
          </a:p>
        </p:txBody>
      </p:sp>
      <p:sp>
        <p:nvSpPr>
          <p:cNvPr id="31" name="Text Placeholder 30"/>
          <p:cNvSpPr>
            <a:spLocks noGrp="1"/>
          </p:cNvSpPr>
          <p:nvPr>
            <p:ph type="body" idx="10"/>
          </p:nvPr>
        </p:nvSpPr>
        <p:spPr>
          <a:xfrm>
            <a:off x="4658591" y="1238683"/>
            <a:ext cx="37667" cy="72736"/>
          </a:xfrm>
          <a:prstGeom prst="rect">
            <a:avLst/>
          </a:prstGeom>
          <a:noFill/>
          <a:ln w="0" cmpd="sng">
            <a:noFill/>
            <a:prstDash val="solid"/>
          </a:ln>
        </p:spPr>
        <p:txBody>
          <a:bodyPr vert="vert270" lIns="0" tIns="0" rIns="13855" bIns="0" rtlCol="0" anchor="t">
            <a:normAutofit/>
          </a:bodyPr>
          <a:lstStyle/>
          <a:p>
            <a:pPr>
              <a:lnSpc>
                <a:spcPts val="136"/>
              </a:lnSpc>
            </a:pPr>
            <a:r>
              <a:rPr lang="en-US" sz="239" spc="-41">
                <a:solidFill>
                  <a:srgbClr val="000000"/>
                </a:solidFill>
                <a:latin typeface="Arial" panose="02020603050405020304" pitchFamily="2"/>
              </a:rPr>
              <a:t>37' - 6" </a:t>
            </a:r>
          </a:p>
        </p:txBody>
      </p:sp>
      <p:sp>
        <p:nvSpPr>
          <p:cNvPr id="32" name="Text Placeholder 31"/>
          <p:cNvSpPr>
            <a:spLocks noGrp="1"/>
          </p:cNvSpPr>
          <p:nvPr>
            <p:ph type="body" idx="10"/>
          </p:nvPr>
        </p:nvSpPr>
        <p:spPr>
          <a:xfrm>
            <a:off x="4658591" y="1627043"/>
            <a:ext cx="37667" cy="322118"/>
          </a:xfrm>
          <a:prstGeom prst="rect">
            <a:avLst/>
          </a:prstGeom>
          <a:noFill/>
          <a:ln w="0" cmpd="sng">
            <a:noFill/>
            <a:prstDash val="solid"/>
          </a:ln>
        </p:spPr>
        <p:txBody>
          <a:bodyPr vert="vert270" lIns="0" tIns="0" rIns="13855" bIns="0" rtlCol="0" anchor="t">
            <a:normAutofit/>
          </a:bodyPr>
          <a:lstStyle/>
          <a:p>
            <a:pPr>
              <a:lnSpc>
                <a:spcPts val="136"/>
              </a:lnSpc>
              <a:tabLst>
                <a:tab pos="342891" algn="r"/>
              </a:tabLst>
            </a:pPr>
            <a:r>
              <a:rPr lang="en-US" sz="239">
                <a:solidFill>
                  <a:srgbClr val="000000"/>
                </a:solidFill>
                <a:latin typeface="Arial" panose="02020603050405020304" pitchFamily="2"/>
              </a:rPr>
              <a:t>13' - 9 3/8" 20' - 0" </a:t>
            </a:r>
          </a:p>
        </p:txBody>
      </p:sp>
      <p:sp>
        <p:nvSpPr>
          <p:cNvPr id="33" name="Text Placeholder 32"/>
          <p:cNvSpPr>
            <a:spLocks noGrp="1"/>
          </p:cNvSpPr>
          <p:nvPr>
            <p:ph type="body" idx="10"/>
          </p:nvPr>
        </p:nvSpPr>
        <p:spPr>
          <a:xfrm>
            <a:off x="4681538" y="2412423"/>
            <a:ext cx="322551" cy="29874"/>
          </a:xfrm>
          <a:prstGeom prst="rect">
            <a:avLst/>
          </a:prstGeom>
          <a:noFill/>
          <a:ln w="0" cmpd="sng">
            <a:noFill/>
            <a:prstDash val="solid"/>
          </a:ln>
        </p:spPr>
        <p:txBody>
          <a:bodyPr vert="horz" lIns="0" tIns="4330" rIns="0" bIns="0" rtlCol="0" anchor="t">
            <a:normAutofit/>
          </a:bodyPr>
          <a:lstStyle/>
          <a:p>
            <a:pPr>
              <a:lnSpc>
                <a:spcPts val="136"/>
              </a:lnSpc>
              <a:tabLst>
                <a:tab pos="311719" algn="r"/>
              </a:tabLst>
            </a:pPr>
            <a:r>
              <a:rPr lang="en-US" sz="205" b="1">
                <a:solidFill>
                  <a:srgbClr val="000000"/>
                </a:solidFill>
                <a:latin typeface="Arial" panose="02020603050405020304" pitchFamily="2"/>
              </a:rPr>
              <a:t>UNIT A4 UNIT S1 B </a:t>
            </a:r>
          </a:p>
        </p:txBody>
      </p:sp>
      <p:sp>
        <p:nvSpPr>
          <p:cNvPr id="34" name="Text Placeholder 33"/>
          <p:cNvSpPr>
            <a:spLocks noGrp="1"/>
          </p:cNvSpPr>
          <p:nvPr>
            <p:ph type="body" idx="10"/>
          </p:nvPr>
        </p:nvSpPr>
        <p:spPr>
          <a:xfrm>
            <a:off x="4783282" y="1693286"/>
            <a:ext cx="23813" cy="67974"/>
          </a:xfrm>
          <a:prstGeom prst="rect">
            <a:avLst/>
          </a:prstGeom>
          <a:noFill/>
          <a:ln w="0" cmpd="sng">
            <a:noFill/>
            <a:prstDash val="solid"/>
          </a:ln>
        </p:spPr>
        <p:txBody>
          <a:bodyPr vert="horz" lIns="0" tIns="866" rIns="0" bIns="0" rtlCol="0" anchor="t">
            <a:normAutofit fontScale="25000" lnSpcReduction="20000"/>
          </a:bodyPr>
          <a:lstStyle/>
          <a:p>
            <a:pPr>
              <a:lnSpc>
                <a:spcPts val="273"/>
              </a:lnSpc>
            </a:pPr>
            <a:r>
              <a:rPr lang="en-US" sz="239">
                <a:solidFill>
                  <a:srgbClr val="000000"/>
                </a:solidFill>
                <a:latin typeface="Arial" panose="02020603050405020304" pitchFamily="2"/>
              </a:rPr>
              <a:t>- </a:t>
            </a:r>
          </a:p>
          <a:p>
            <a:pPr>
              <a:lnSpc>
                <a:spcPts val="273"/>
              </a:lnSpc>
              <a:spcBef>
                <a:spcPts val="0"/>
              </a:spcBef>
            </a:pPr>
            <a:r>
              <a:rPr lang="en-US" sz="239">
                <a:solidFill>
                  <a:srgbClr val="000000"/>
                </a:solidFill>
                <a:latin typeface="Arial" panose="02020603050405020304" pitchFamily="2"/>
              </a:rPr>
              <a:t>- </a:t>
            </a:r>
          </a:p>
        </p:txBody>
      </p:sp>
      <p:sp>
        <p:nvSpPr>
          <p:cNvPr id="35" name="Text Placeholder 34"/>
          <p:cNvSpPr>
            <a:spLocks noGrp="1"/>
          </p:cNvSpPr>
          <p:nvPr>
            <p:ph type="body" idx="10"/>
          </p:nvPr>
        </p:nvSpPr>
        <p:spPr>
          <a:xfrm>
            <a:off x="4833938" y="1785072"/>
            <a:ext cx="44594" cy="22947"/>
          </a:xfrm>
          <a:prstGeom prst="rect">
            <a:avLst/>
          </a:prstGeom>
          <a:noFill/>
          <a:ln w="0" cmpd="sng">
            <a:noFill/>
            <a:prstDash val="solid"/>
          </a:ln>
        </p:spPr>
        <p:txBody>
          <a:bodyPr vert="vert270" lIns="0" tIns="0" rIns="15153" bIns="0" rtlCol="0" anchor="t">
            <a:normAutofit/>
          </a:bodyPr>
          <a:lstStyle/>
          <a:p>
            <a:pPr>
              <a:lnSpc>
                <a:spcPts val="205"/>
              </a:lnSpc>
              <a:spcAft>
                <a:spcPts val="14"/>
              </a:spcAft>
            </a:pPr>
            <a:r>
              <a:rPr lang="en-US" sz="205" spc="-65">
                <a:solidFill>
                  <a:srgbClr val="000000"/>
                </a:solidFill>
                <a:latin typeface="Arial" panose="02020603050405020304" pitchFamily="2"/>
              </a:rPr>
              <a:t>8</a:t>
            </a:r>
            <a:r>
              <a:rPr lang="en-US" sz="239" spc="-65">
                <a:solidFill>
                  <a:srgbClr val="000000"/>
                </a:solidFill>
                <a:latin typeface="Arial" panose="02020603050405020304" pitchFamily="2"/>
              </a:rPr>
              <a:t>" </a:t>
            </a:r>
          </a:p>
        </p:txBody>
      </p:sp>
      <p:sp>
        <p:nvSpPr>
          <p:cNvPr id="36" name="Text Placeholder 35"/>
          <p:cNvSpPr>
            <a:spLocks noGrp="1"/>
          </p:cNvSpPr>
          <p:nvPr>
            <p:ph type="body" idx="10"/>
          </p:nvPr>
        </p:nvSpPr>
        <p:spPr>
          <a:xfrm>
            <a:off x="4885026" y="1953058"/>
            <a:ext cx="167120"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A2 B </a:t>
            </a:r>
          </a:p>
        </p:txBody>
      </p:sp>
      <p:sp>
        <p:nvSpPr>
          <p:cNvPr id="37" name="Text Placeholder 36"/>
          <p:cNvSpPr>
            <a:spLocks noGrp="1"/>
          </p:cNvSpPr>
          <p:nvPr>
            <p:ph type="body" idx="10"/>
          </p:nvPr>
        </p:nvSpPr>
        <p:spPr>
          <a:xfrm>
            <a:off x="4964257" y="4885459"/>
            <a:ext cx="166688"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E1 A </a:t>
            </a:r>
          </a:p>
        </p:txBody>
      </p:sp>
      <p:sp>
        <p:nvSpPr>
          <p:cNvPr id="38" name="Text Placeholder 37"/>
          <p:cNvSpPr>
            <a:spLocks noGrp="1"/>
          </p:cNvSpPr>
          <p:nvPr>
            <p:ph type="body" idx="10"/>
          </p:nvPr>
        </p:nvSpPr>
        <p:spPr>
          <a:xfrm>
            <a:off x="5122285" y="5006254"/>
            <a:ext cx="156297"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13' - 3" </a:t>
            </a:r>
          </a:p>
        </p:txBody>
      </p:sp>
      <p:sp>
        <p:nvSpPr>
          <p:cNvPr id="39" name="Text Placeholder 38"/>
          <p:cNvSpPr>
            <a:spLocks noGrp="1"/>
          </p:cNvSpPr>
          <p:nvPr>
            <p:ph type="body" idx="10"/>
          </p:nvPr>
        </p:nvSpPr>
        <p:spPr>
          <a:xfrm>
            <a:off x="5146964" y="4213947"/>
            <a:ext cx="166688"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D1 B </a:t>
            </a:r>
          </a:p>
        </p:txBody>
      </p:sp>
      <p:sp>
        <p:nvSpPr>
          <p:cNvPr id="40" name="Text Placeholder 39"/>
          <p:cNvSpPr>
            <a:spLocks noGrp="1"/>
          </p:cNvSpPr>
          <p:nvPr>
            <p:ph type="body" idx="10"/>
          </p:nvPr>
        </p:nvSpPr>
        <p:spPr>
          <a:xfrm>
            <a:off x="5223164" y="2412423"/>
            <a:ext cx="434253" cy="29874"/>
          </a:xfrm>
          <a:prstGeom prst="rect">
            <a:avLst/>
          </a:prstGeom>
          <a:noFill/>
          <a:ln w="0" cmpd="sng">
            <a:noFill/>
            <a:prstDash val="solid"/>
          </a:ln>
        </p:spPr>
        <p:txBody>
          <a:bodyPr vert="horz" lIns="0" tIns="4330" rIns="0" bIns="0" rtlCol="0" anchor="t">
            <a:normAutofit/>
          </a:bodyPr>
          <a:lstStyle/>
          <a:p>
            <a:pPr>
              <a:lnSpc>
                <a:spcPts val="136"/>
              </a:lnSpc>
              <a:tabLst>
                <a:tab pos="436407" algn="r"/>
              </a:tabLst>
            </a:pPr>
            <a:r>
              <a:rPr lang="en-US" sz="205" b="1">
                <a:solidFill>
                  <a:srgbClr val="000000"/>
                </a:solidFill>
                <a:latin typeface="Arial" panose="02020603050405020304" pitchFamily="2"/>
              </a:rPr>
              <a:t>UNIT B1 E UNIT A6-ALT </a:t>
            </a:r>
          </a:p>
        </p:txBody>
      </p:sp>
      <p:sp>
        <p:nvSpPr>
          <p:cNvPr id="41" name="Text Placeholder 40"/>
          <p:cNvSpPr>
            <a:spLocks noGrp="1"/>
          </p:cNvSpPr>
          <p:nvPr>
            <p:ph type="body" idx="10"/>
          </p:nvPr>
        </p:nvSpPr>
        <p:spPr>
          <a:xfrm>
            <a:off x="5331835" y="2653579"/>
            <a:ext cx="210416"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115' - 7 7/8" </a:t>
            </a:r>
          </a:p>
        </p:txBody>
      </p:sp>
      <p:sp>
        <p:nvSpPr>
          <p:cNvPr id="42" name="Text Placeholder 41"/>
          <p:cNvSpPr>
            <a:spLocks noGrp="1"/>
          </p:cNvSpPr>
          <p:nvPr>
            <p:ph type="body" idx="10"/>
          </p:nvPr>
        </p:nvSpPr>
        <p:spPr>
          <a:xfrm>
            <a:off x="5459990" y="5006254"/>
            <a:ext cx="359785"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tabLst>
                <a:tab pos="374063" algn="r"/>
              </a:tabLst>
            </a:pPr>
            <a:r>
              <a:rPr lang="en-US" sz="239">
                <a:solidFill>
                  <a:srgbClr val="000000"/>
                </a:solidFill>
                <a:latin typeface="Arial" panose="02020603050405020304" pitchFamily="2"/>
              </a:rPr>
              <a:t>30' - 8" 11' - 0" </a:t>
            </a:r>
          </a:p>
        </p:txBody>
      </p:sp>
      <p:sp>
        <p:nvSpPr>
          <p:cNvPr id="43" name="Text Placeholder 42"/>
          <p:cNvSpPr>
            <a:spLocks noGrp="1"/>
          </p:cNvSpPr>
          <p:nvPr>
            <p:ph type="body" idx="10"/>
          </p:nvPr>
        </p:nvSpPr>
        <p:spPr>
          <a:xfrm>
            <a:off x="5467350" y="2169535"/>
            <a:ext cx="38533" cy="60181"/>
          </a:xfrm>
          <a:prstGeom prst="rect">
            <a:avLst/>
          </a:prstGeom>
          <a:noFill/>
          <a:ln w="0" cmpd="sng">
            <a:noFill/>
            <a:prstDash val="solid"/>
          </a:ln>
        </p:spPr>
        <p:txBody>
          <a:bodyPr vert="vert270" lIns="0" tIns="0" rIns="13422" bIns="0" rtlCol="0" anchor="t">
            <a:normAutofit fontScale="62500" lnSpcReduction="20000"/>
          </a:bodyPr>
          <a:lstStyle/>
          <a:p>
            <a:pPr>
              <a:lnSpc>
                <a:spcPts val="205"/>
              </a:lnSpc>
            </a:pPr>
            <a:r>
              <a:rPr lang="en-US" sz="239" spc="-41">
                <a:solidFill>
                  <a:srgbClr val="000000"/>
                </a:solidFill>
                <a:latin typeface="Arial" panose="02020603050405020304" pitchFamily="2"/>
              </a:rPr>
              <a:t>6' - 0" </a:t>
            </a:r>
          </a:p>
        </p:txBody>
      </p:sp>
      <p:sp>
        <p:nvSpPr>
          <p:cNvPr id="44" name="Text Placeholder 43"/>
          <p:cNvSpPr>
            <a:spLocks noGrp="1"/>
          </p:cNvSpPr>
          <p:nvPr>
            <p:ph type="body" idx="10"/>
          </p:nvPr>
        </p:nvSpPr>
        <p:spPr>
          <a:xfrm>
            <a:off x="5448300" y="1911495"/>
            <a:ext cx="166688"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D1 G </a:t>
            </a:r>
          </a:p>
        </p:txBody>
      </p:sp>
      <p:sp>
        <p:nvSpPr>
          <p:cNvPr id="45" name="Text Placeholder 44"/>
          <p:cNvSpPr>
            <a:spLocks noGrp="1"/>
          </p:cNvSpPr>
          <p:nvPr>
            <p:ph type="body" idx="10"/>
          </p:nvPr>
        </p:nvSpPr>
        <p:spPr>
          <a:xfrm>
            <a:off x="5509779" y="1412731"/>
            <a:ext cx="1147330"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tabLst>
                <a:tab pos="342891" algn="l"/>
                <a:tab pos="716954" algn="l"/>
                <a:tab pos="1153360" algn="r"/>
              </a:tabLst>
            </a:pPr>
            <a:r>
              <a:rPr lang="en-US" sz="239">
                <a:solidFill>
                  <a:srgbClr val="000000"/>
                </a:solidFill>
                <a:latin typeface="Arial" panose="02020603050405020304" pitchFamily="2"/>
              </a:rPr>
              <a:t>11' - 0" 42' - 0" 11' - 0" 38' - 6 1/8" </a:t>
            </a:r>
          </a:p>
        </p:txBody>
      </p:sp>
      <p:sp>
        <p:nvSpPr>
          <p:cNvPr id="46" name="Text Placeholder 45"/>
          <p:cNvSpPr>
            <a:spLocks noGrp="1"/>
          </p:cNvSpPr>
          <p:nvPr>
            <p:ph type="body" idx="10"/>
          </p:nvPr>
        </p:nvSpPr>
        <p:spPr>
          <a:xfrm>
            <a:off x="5498090" y="5059940"/>
            <a:ext cx="212581"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256' - 7 3/8" </a:t>
            </a:r>
          </a:p>
        </p:txBody>
      </p:sp>
      <p:sp>
        <p:nvSpPr>
          <p:cNvPr id="47" name="Text Placeholder 46"/>
          <p:cNvSpPr>
            <a:spLocks noGrp="1"/>
          </p:cNvSpPr>
          <p:nvPr>
            <p:ph type="body" idx="10"/>
          </p:nvPr>
        </p:nvSpPr>
        <p:spPr>
          <a:xfrm>
            <a:off x="5537922" y="1774681"/>
            <a:ext cx="37234" cy="60181"/>
          </a:xfrm>
          <a:prstGeom prst="rect">
            <a:avLst/>
          </a:prstGeom>
          <a:noFill/>
          <a:ln w="0" cmpd="sng">
            <a:noFill/>
            <a:prstDash val="solid"/>
          </a:ln>
        </p:spPr>
        <p:txBody>
          <a:bodyPr vert="vert270" lIns="0" tIns="0" rIns="13422" bIns="0" rtlCol="0" anchor="t">
            <a:normAutofit/>
          </a:bodyPr>
          <a:lstStyle/>
          <a:p>
            <a:pPr>
              <a:lnSpc>
                <a:spcPts val="136"/>
              </a:lnSpc>
            </a:pPr>
            <a:r>
              <a:rPr lang="en-US" sz="239" spc="-41">
                <a:solidFill>
                  <a:srgbClr val="000000"/>
                </a:solidFill>
                <a:latin typeface="Arial" panose="02020603050405020304" pitchFamily="2"/>
              </a:rPr>
              <a:t>2' - 0" </a:t>
            </a:r>
          </a:p>
        </p:txBody>
      </p:sp>
      <p:sp>
        <p:nvSpPr>
          <p:cNvPr id="48" name="Text Placeholder 47"/>
          <p:cNvSpPr>
            <a:spLocks noGrp="1"/>
          </p:cNvSpPr>
          <p:nvPr>
            <p:ph type="body" idx="10"/>
          </p:nvPr>
        </p:nvSpPr>
        <p:spPr>
          <a:xfrm>
            <a:off x="5705475" y="4694093"/>
            <a:ext cx="762433" cy="29874"/>
          </a:xfrm>
          <a:prstGeom prst="rect">
            <a:avLst/>
          </a:prstGeom>
          <a:noFill/>
          <a:ln w="0" cmpd="sng">
            <a:noFill/>
            <a:prstDash val="solid"/>
          </a:ln>
        </p:spPr>
        <p:txBody>
          <a:bodyPr vert="horz" lIns="0" tIns="4330" rIns="0" bIns="0" rtlCol="0" anchor="t">
            <a:normAutofit/>
          </a:bodyPr>
          <a:lstStyle/>
          <a:p>
            <a:pPr>
              <a:lnSpc>
                <a:spcPts val="136"/>
              </a:lnSpc>
              <a:tabLst>
                <a:tab pos="779297" algn="r"/>
              </a:tabLst>
            </a:pPr>
            <a:r>
              <a:rPr lang="en-US" sz="205" b="1">
                <a:solidFill>
                  <a:srgbClr val="000000"/>
                </a:solidFill>
                <a:latin typeface="Arial" panose="02020603050405020304" pitchFamily="2"/>
              </a:rPr>
              <a:t>UNIT B2 UNIT B1 C </a:t>
            </a:r>
          </a:p>
        </p:txBody>
      </p:sp>
      <p:sp>
        <p:nvSpPr>
          <p:cNvPr id="49" name="Text Placeholder 48"/>
          <p:cNvSpPr>
            <a:spLocks noGrp="1"/>
          </p:cNvSpPr>
          <p:nvPr>
            <p:ph type="body" idx="10"/>
          </p:nvPr>
        </p:nvSpPr>
        <p:spPr>
          <a:xfrm>
            <a:off x="5768686" y="4462030"/>
            <a:ext cx="37234" cy="60181"/>
          </a:xfrm>
          <a:prstGeom prst="rect">
            <a:avLst/>
          </a:prstGeom>
          <a:noFill/>
          <a:ln w="0" cmpd="sng">
            <a:noFill/>
            <a:prstDash val="solid"/>
          </a:ln>
        </p:spPr>
        <p:txBody>
          <a:bodyPr vert="vert270" lIns="0" tIns="0" rIns="13422" bIns="0" rtlCol="0" anchor="t">
            <a:normAutofit/>
          </a:bodyPr>
          <a:lstStyle/>
          <a:p>
            <a:pPr>
              <a:lnSpc>
                <a:spcPts val="136"/>
              </a:lnSpc>
            </a:pPr>
            <a:r>
              <a:rPr lang="en-US" sz="239" spc="-41">
                <a:solidFill>
                  <a:srgbClr val="000000"/>
                </a:solidFill>
                <a:latin typeface="Arial" panose="02020603050405020304" pitchFamily="2"/>
              </a:rPr>
              <a:t>6' - 0" </a:t>
            </a:r>
          </a:p>
        </p:txBody>
      </p:sp>
      <p:sp>
        <p:nvSpPr>
          <p:cNvPr id="50" name="Text Placeholder 49"/>
          <p:cNvSpPr>
            <a:spLocks noGrp="1"/>
          </p:cNvSpPr>
          <p:nvPr>
            <p:ph type="body" idx="10"/>
          </p:nvPr>
        </p:nvSpPr>
        <p:spPr>
          <a:xfrm>
            <a:off x="5743575" y="1359045"/>
            <a:ext cx="212581"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292' - 9 3/8" </a:t>
            </a:r>
          </a:p>
        </p:txBody>
      </p:sp>
      <p:sp>
        <p:nvSpPr>
          <p:cNvPr id="51" name="Text Placeholder 50"/>
          <p:cNvSpPr>
            <a:spLocks noGrp="1"/>
          </p:cNvSpPr>
          <p:nvPr>
            <p:ph type="body" idx="10"/>
          </p:nvPr>
        </p:nvSpPr>
        <p:spPr>
          <a:xfrm>
            <a:off x="5878657" y="4213947"/>
            <a:ext cx="166688"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D1 C </a:t>
            </a:r>
          </a:p>
        </p:txBody>
      </p:sp>
      <p:sp>
        <p:nvSpPr>
          <p:cNvPr id="52" name="Text Placeholder 51"/>
          <p:cNvSpPr>
            <a:spLocks noGrp="1"/>
          </p:cNvSpPr>
          <p:nvPr>
            <p:ph type="body" idx="10"/>
          </p:nvPr>
        </p:nvSpPr>
        <p:spPr>
          <a:xfrm>
            <a:off x="6050107" y="5006254"/>
            <a:ext cx="424295"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tabLst>
                <a:tab pos="436407" algn="r"/>
              </a:tabLst>
            </a:pPr>
            <a:r>
              <a:rPr lang="en-US" sz="239">
                <a:solidFill>
                  <a:srgbClr val="000000"/>
                </a:solidFill>
                <a:latin typeface="Arial" panose="02020603050405020304" pitchFamily="2"/>
              </a:rPr>
              <a:t>37' - 3 1/4" 11' - 0" </a:t>
            </a:r>
          </a:p>
        </p:txBody>
      </p:sp>
      <p:sp>
        <p:nvSpPr>
          <p:cNvPr id="53" name="Text Placeholder 52"/>
          <p:cNvSpPr>
            <a:spLocks noGrp="1"/>
          </p:cNvSpPr>
          <p:nvPr>
            <p:ph type="body" idx="10"/>
          </p:nvPr>
        </p:nvSpPr>
        <p:spPr>
          <a:xfrm>
            <a:off x="6192982" y="1795463"/>
            <a:ext cx="38100" cy="60181"/>
          </a:xfrm>
          <a:prstGeom prst="rect">
            <a:avLst/>
          </a:prstGeom>
          <a:noFill/>
          <a:ln w="0" cmpd="sng">
            <a:noFill/>
            <a:prstDash val="solid"/>
          </a:ln>
        </p:spPr>
        <p:txBody>
          <a:bodyPr vert="vert270" lIns="0" tIns="0" rIns="12989" bIns="0" rtlCol="0" anchor="t">
            <a:normAutofit/>
          </a:bodyPr>
          <a:lstStyle/>
          <a:p>
            <a:pPr>
              <a:lnSpc>
                <a:spcPts val="136"/>
              </a:lnSpc>
            </a:pPr>
            <a:r>
              <a:rPr lang="en-US" sz="239" spc="-41">
                <a:solidFill>
                  <a:srgbClr val="000000"/>
                </a:solidFill>
                <a:latin typeface="Arial" panose="02020603050405020304" pitchFamily="2"/>
              </a:rPr>
              <a:t>5' - 0" </a:t>
            </a:r>
          </a:p>
        </p:txBody>
      </p:sp>
      <p:sp>
        <p:nvSpPr>
          <p:cNvPr id="54" name="Text Placeholder 53"/>
          <p:cNvSpPr>
            <a:spLocks noGrp="1"/>
          </p:cNvSpPr>
          <p:nvPr>
            <p:ph type="body" idx="10"/>
          </p:nvPr>
        </p:nvSpPr>
        <p:spPr>
          <a:xfrm>
            <a:off x="6183890" y="1953058"/>
            <a:ext cx="164956"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D1 F </a:t>
            </a:r>
          </a:p>
        </p:txBody>
      </p:sp>
      <p:sp>
        <p:nvSpPr>
          <p:cNvPr id="55" name="Text Placeholder 54"/>
          <p:cNvSpPr>
            <a:spLocks noGrp="1"/>
          </p:cNvSpPr>
          <p:nvPr>
            <p:ph type="body" idx="10"/>
          </p:nvPr>
        </p:nvSpPr>
        <p:spPr>
          <a:xfrm>
            <a:off x="6204672" y="2460048"/>
            <a:ext cx="150235"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E4 </a:t>
            </a:r>
          </a:p>
        </p:txBody>
      </p:sp>
      <p:sp>
        <p:nvSpPr>
          <p:cNvPr id="56" name="Text Placeholder 55"/>
          <p:cNvSpPr>
            <a:spLocks noGrp="1"/>
          </p:cNvSpPr>
          <p:nvPr>
            <p:ph type="body" idx="10"/>
          </p:nvPr>
        </p:nvSpPr>
        <p:spPr>
          <a:xfrm>
            <a:off x="6217227" y="2653579"/>
            <a:ext cx="156297"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11' - 0" </a:t>
            </a:r>
          </a:p>
        </p:txBody>
      </p:sp>
      <p:sp>
        <p:nvSpPr>
          <p:cNvPr id="57" name="Text Placeholder 56"/>
          <p:cNvSpPr>
            <a:spLocks noGrp="1"/>
          </p:cNvSpPr>
          <p:nvPr>
            <p:ph type="body" idx="10"/>
          </p:nvPr>
        </p:nvSpPr>
        <p:spPr>
          <a:xfrm>
            <a:off x="6618577" y="4262005"/>
            <a:ext cx="151967"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D3 </a:t>
            </a:r>
          </a:p>
        </p:txBody>
      </p:sp>
      <p:sp>
        <p:nvSpPr>
          <p:cNvPr id="58" name="Text Placeholder 57"/>
          <p:cNvSpPr>
            <a:spLocks noGrp="1"/>
          </p:cNvSpPr>
          <p:nvPr>
            <p:ph type="body" idx="10"/>
          </p:nvPr>
        </p:nvSpPr>
        <p:spPr>
          <a:xfrm>
            <a:off x="6655811" y="1953058"/>
            <a:ext cx="187469"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A5-ALT </a:t>
            </a:r>
          </a:p>
        </p:txBody>
      </p:sp>
      <p:sp>
        <p:nvSpPr>
          <p:cNvPr id="59" name="Text Placeholder 58"/>
          <p:cNvSpPr>
            <a:spLocks noGrp="1"/>
          </p:cNvSpPr>
          <p:nvPr>
            <p:ph type="body" idx="10"/>
          </p:nvPr>
        </p:nvSpPr>
        <p:spPr>
          <a:xfrm>
            <a:off x="6725516" y="1209675"/>
            <a:ext cx="38533" cy="124691"/>
          </a:xfrm>
          <a:prstGeom prst="rect">
            <a:avLst/>
          </a:prstGeom>
          <a:noFill/>
          <a:ln w="0" cmpd="sng">
            <a:noFill/>
            <a:prstDash val="solid"/>
          </a:ln>
        </p:spPr>
        <p:txBody>
          <a:bodyPr vert="vert270" lIns="0" tIns="0" rIns="14720" bIns="0" rtlCol="0" anchor="t">
            <a:normAutofit fontScale="62500" lnSpcReduction="20000"/>
          </a:bodyPr>
          <a:lstStyle/>
          <a:p>
            <a:pPr>
              <a:lnSpc>
                <a:spcPts val="205"/>
              </a:lnSpc>
            </a:pPr>
            <a:r>
              <a:rPr lang="en-US" sz="239" spc="-37">
                <a:solidFill>
                  <a:srgbClr val="000000"/>
                </a:solidFill>
                <a:latin typeface="Arial" panose="02020603050405020304" pitchFamily="2"/>
              </a:rPr>
              <a:t>36' - 11 7/8" </a:t>
            </a:r>
          </a:p>
        </p:txBody>
      </p:sp>
      <p:sp>
        <p:nvSpPr>
          <p:cNvPr id="60" name="Text Placeholder 59"/>
          <p:cNvSpPr>
            <a:spLocks noGrp="1"/>
          </p:cNvSpPr>
          <p:nvPr>
            <p:ph type="body" idx="10"/>
          </p:nvPr>
        </p:nvSpPr>
        <p:spPr>
          <a:xfrm>
            <a:off x="6725516" y="1594139"/>
            <a:ext cx="38533" cy="124691"/>
          </a:xfrm>
          <a:prstGeom prst="rect">
            <a:avLst/>
          </a:prstGeom>
          <a:noFill/>
          <a:ln w="0" cmpd="sng">
            <a:noFill/>
            <a:prstDash val="solid"/>
          </a:ln>
        </p:spPr>
        <p:txBody>
          <a:bodyPr vert="vert270" lIns="0" tIns="0" rIns="14720" bIns="0" rtlCol="0" anchor="t">
            <a:normAutofit fontScale="62500" lnSpcReduction="20000"/>
          </a:bodyPr>
          <a:lstStyle/>
          <a:p>
            <a:pPr algn="ctr">
              <a:lnSpc>
                <a:spcPts val="205"/>
              </a:lnSpc>
            </a:pPr>
            <a:r>
              <a:rPr lang="en-US" sz="239" spc="-41">
                <a:solidFill>
                  <a:srgbClr val="000000"/>
                </a:solidFill>
                <a:latin typeface="Arial" panose="02020603050405020304" pitchFamily="2"/>
              </a:rPr>
              <a:t>19' - 10 1/8" </a:t>
            </a:r>
          </a:p>
        </p:txBody>
      </p:sp>
      <p:sp>
        <p:nvSpPr>
          <p:cNvPr id="61" name="Text Placeholder 60"/>
          <p:cNvSpPr>
            <a:spLocks noGrp="1"/>
          </p:cNvSpPr>
          <p:nvPr>
            <p:ph type="body" idx="10"/>
          </p:nvPr>
        </p:nvSpPr>
        <p:spPr>
          <a:xfrm>
            <a:off x="6778336" y="3756747"/>
            <a:ext cx="166688"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S1 A </a:t>
            </a:r>
          </a:p>
        </p:txBody>
      </p:sp>
      <p:sp>
        <p:nvSpPr>
          <p:cNvPr id="62" name="Text Placeholder 61"/>
          <p:cNvSpPr>
            <a:spLocks noGrp="1"/>
          </p:cNvSpPr>
          <p:nvPr>
            <p:ph type="body" idx="10"/>
          </p:nvPr>
        </p:nvSpPr>
        <p:spPr>
          <a:xfrm>
            <a:off x="6846743" y="1604097"/>
            <a:ext cx="23813" cy="67974"/>
          </a:xfrm>
          <a:prstGeom prst="rect">
            <a:avLst/>
          </a:prstGeom>
          <a:noFill/>
          <a:ln w="0" cmpd="sng">
            <a:noFill/>
            <a:prstDash val="solid"/>
          </a:ln>
        </p:spPr>
        <p:txBody>
          <a:bodyPr vert="horz" lIns="0" tIns="866" rIns="0" bIns="0" rtlCol="0" anchor="t">
            <a:normAutofit fontScale="25000" lnSpcReduction="20000"/>
          </a:bodyPr>
          <a:lstStyle/>
          <a:p>
            <a:pPr>
              <a:lnSpc>
                <a:spcPts val="273"/>
              </a:lnSpc>
            </a:pPr>
            <a:r>
              <a:rPr lang="en-US" sz="239">
                <a:solidFill>
                  <a:srgbClr val="000000"/>
                </a:solidFill>
                <a:latin typeface="Arial" panose="02020603050405020304" pitchFamily="2"/>
              </a:rPr>
              <a:t>- </a:t>
            </a:r>
          </a:p>
          <a:p>
            <a:pPr>
              <a:lnSpc>
                <a:spcPts val="273"/>
              </a:lnSpc>
              <a:spcBef>
                <a:spcPts val="0"/>
              </a:spcBef>
            </a:pPr>
            <a:r>
              <a:rPr lang="en-US" sz="239">
                <a:solidFill>
                  <a:srgbClr val="000000"/>
                </a:solidFill>
                <a:latin typeface="Arial" panose="02020603050405020304" pitchFamily="2"/>
              </a:rPr>
              <a:t>- </a:t>
            </a:r>
          </a:p>
        </p:txBody>
      </p:sp>
      <p:sp>
        <p:nvSpPr>
          <p:cNvPr id="63" name="Text Placeholder 62"/>
          <p:cNvSpPr>
            <a:spLocks noGrp="1"/>
          </p:cNvSpPr>
          <p:nvPr>
            <p:ph type="body" idx="10"/>
          </p:nvPr>
        </p:nvSpPr>
        <p:spPr>
          <a:xfrm>
            <a:off x="6856701" y="1412731"/>
            <a:ext cx="997527"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tabLst>
                <a:tab pos="498750" algn="l"/>
                <a:tab pos="997501" algn="r"/>
              </a:tabLst>
            </a:pPr>
            <a:r>
              <a:rPr lang="en-US" sz="239">
                <a:solidFill>
                  <a:srgbClr val="000000"/>
                </a:solidFill>
                <a:latin typeface="Arial" panose="02020603050405020304" pitchFamily="2"/>
              </a:rPr>
              <a:t>7' - 10 7/8"4' - 3 5/8" 57' - 8 1/2" 2' - 0" </a:t>
            </a:r>
          </a:p>
        </p:txBody>
      </p:sp>
      <p:sp>
        <p:nvSpPr>
          <p:cNvPr id="64" name="Text Placeholder 63"/>
          <p:cNvSpPr>
            <a:spLocks noGrp="1"/>
          </p:cNvSpPr>
          <p:nvPr>
            <p:ph type="body" idx="10"/>
          </p:nvPr>
        </p:nvSpPr>
        <p:spPr>
          <a:xfrm>
            <a:off x="6828126" y="5006254"/>
            <a:ext cx="198293"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61' - 7 7/8" </a:t>
            </a:r>
          </a:p>
        </p:txBody>
      </p:sp>
      <p:sp>
        <p:nvSpPr>
          <p:cNvPr id="65" name="Text Placeholder 64"/>
          <p:cNvSpPr>
            <a:spLocks noGrp="1"/>
          </p:cNvSpPr>
          <p:nvPr>
            <p:ph type="body" idx="10"/>
          </p:nvPr>
        </p:nvSpPr>
        <p:spPr>
          <a:xfrm>
            <a:off x="6861031" y="1805854"/>
            <a:ext cx="39399" cy="101744"/>
          </a:xfrm>
          <a:prstGeom prst="rect">
            <a:avLst/>
          </a:prstGeom>
          <a:noFill/>
          <a:ln w="0" cmpd="sng">
            <a:noFill/>
            <a:prstDash val="solid"/>
          </a:ln>
        </p:spPr>
        <p:txBody>
          <a:bodyPr vert="vert270" lIns="0" tIns="0" rIns="14287" bIns="0" rtlCol="0" anchor="t">
            <a:normAutofit fontScale="62500" lnSpcReduction="20000"/>
          </a:bodyPr>
          <a:lstStyle/>
          <a:p>
            <a:pPr>
              <a:lnSpc>
                <a:spcPts val="205"/>
              </a:lnSpc>
              <a:spcAft>
                <a:spcPts val="14"/>
              </a:spcAft>
            </a:pPr>
            <a:r>
              <a:rPr lang="en-US" sz="239" spc="-37">
                <a:solidFill>
                  <a:srgbClr val="000000"/>
                </a:solidFill>
                <a:latin typeface="Arial" panose="02020603050405020304" pitchFamily="2"/>
              </a:rPr>
              <a:t>9' - 7 1/8" </a:t>
            </a:r>
          </a:p>
        </p:txBody>
      </p:sp>
      <p:sp>
        <p:nvSpPr>
          <p:cNvPr id="66" name="Text Placeholder 65"/>
          <p:cNvSpPr>
            <a:spLocks noGrp="1"/>
          </p:cNvSpPr>
          <p:nvPr>
            <p:ph type="body" idx="10"/>
          </p:nvPr>
        </p:nvSpPr>
        <p:spPr>
          <a:xfrm>
            <a:off x="6850207" y="4363749"/>
            <a:ext cx="91786"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MEP </a:t>
            </a:r>
          </a:p>
        </p:txBody>
      </p:sp>
      <p:sp>
        <p:nvSpPr>
          <p:cNvPr id="67" name="Text Placeholder 66"/>
          <p:cNvSpPr>
            <a:spLocks noGrp="1"/>
          </p:cNvSpPr>
          <p:nvPr>
            <p:ph type="body" idx="10"/>
          </p:nvPr>
        </p:nvSpPr>
        <p:spPr>
          <a:xfrm>
            <a:off x="6840682" y="3160568"/>
            <a:ext cx="164956"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E1 B </a:t>
            </a:r>
          </a:p>
        </p:txBody>
      </p:sp>
      <p:sp>
        <p:nvSpPr>
          <p:cNvPr id="68" name="Text Placeholder 67"/>
          <p:cNvSpPr>
            <a:spLocks noGrp="1"/>
          </p:cNvSpPr>
          <p:nvPr>
            <p:ph type="body" idx="10"/>
          </p:nvPr>
        </p:nvSpPr>
        <p:spPr>
          <a:xfrm>
            <a:off x="6869690" y="2431040"/>
            <a:ext cx="167120"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A1 A </a:t>
            </a:r>
          </a:p>
        </p:txBody>
      </p:sp>
      <p:sp>
        <p:nvSpPr>
          <p:cNvPr id="69" name="Text Placeholder 68"/>
          <p:cNvSpPr>
            <a:spLocks noGrp="1"/>
          </p:cNvSpPr>
          <p:nvPr>
            <p:ph type="body" idx="10"/>
          </p:nvPr>
        </p:nvSpPr>
        <p:spPr>
          <a:xfrm>
            <a:off x="6931170" y="2185555"/>
            <a:ext cx="91786"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MEP </a:t>
            </a:r>
          </a:p>
        </p:txBody>
      </p:sp>
      <p:sp>
        <p:nvSpPr>
          <p:cNvPr id="70" name="Text Placeholder 69"/>
          <p:cNvSpPr>
            <a:spLocks noGrp="1"/>
          </p:cNvSpPr>
          <p:nvPr>
            <p:ph type="body" idx="10"/>
          </p:nvPr>
        </p:nvSpPr>
        <p:spPr>
          <a:xfrm>
            <a:off x="7011266" y="2661805"/>
            <a:ext cx="166688"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A1 B </a:t>
            </a:r>
          </a:p>
        </p:txBody>
      </p:sp>
      <p:sp>
        <p:nvSpPr>
          <p:cNvPr id="71" name="Text Placeholder 70"/>
          <p:cNvSpPr>
            <a:spLocks noGrp="1"/>
          </p:cNvSpPr>
          <p:nvPr>
            <p:ph type="body" idx="10"/>
          </p:nvPr>
        </p:nvSpPr>
        <p:spPr>
          <a:xfrm>
            <a:off x="7054994" y="4691929"/>
            <a:ext cx="149802"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E3 </a:t>
            </a:r>
          </a:p>
        </p:txBody>
      </p:sp>
      <p:sp>
        <p:nvSpPr>
          <p:cNvPr id="72" name="Text Placeholder 71"/>
          <p:cNvSpPr>
            <a:spLocks noGrp="1"/>
          </p:cNvSpPr>
          <p:nvPr>
            <p:ph type="body" idx="10"/>
          </p:nvPr>
        </p:nvSpPr>
        <p:spPr>
          <a:xfrm>
            <a:off x="7118639" y="1699346"/>
            <a:ext cx="548553" cy="42430"/>
          </a:xfrm>
          <a:prstGeom prst="rect">
            <a:avLst/>
          </a:prstGeom>
          <a:noFill/>
          <a:ln w="0" cmpd="sng">
            <a:noFill/>
            <a:prstDash val="solid"/>
          </a:ln>
        </p:spPr>
        <p:txBody>
          <a:bodyPr vert="horz" lIns="0" tIns="4330" rIns="0" bIns="0" rtlCol="0" anchor="t">
            <a:normAutofit/>
          </a:bodyPr>
          <a:lstStyle/>
          <a:p>
            <a:pPr algn="r">
              <a:lnSpc>
                <a:spcPts val="136"/>
              </a:lnSpc>
            </a:pPr>
            <a:r>
              <a:rPr lang="en-US" sz="205" b="1" spc="-31">
                <a:solidFill>
                  <a:srgbClr val="000000"/>
                </a:solidFill>
                <a:latin typeface="Arial" panose="02020603050405020304" pitchFamily="2"/>
              </a:rPr>
              <a:t>UNIT D2 </a:t>
            </a:r>
          </a:p>
          <a:p>
            <a:pPr>
              <a:lnSpc>
                <a:spcPts val="136"/>
              </a:lnSpc>
              <a:spcBef>
                <a:spcPts val="0"/>
              </a:spcBef>
            </a:pPr>
            <a:r>
              <a:rPr lang="en-US" sz="205" b="1" spc="-37">
                <a:solidFill>
                  <a:srgbClr val="000000"/>
                </a:solidFill>
                <a:latin typeface="Arial" panose="02020603050405020304" pitchFamily="2"/>
              </a:rPr>
              <a:t>UNIT B3-ALT </a:t>
            </a:r>
          </a:p>
        </p:txBody>
      </p:sp>
      <p:sp>
        <p:nvSpPr>
          <p:cNvPr id="73" name="Text Placeholder 72"/>
          <p:cNvSpPr>
            <a:spLocks noGrp="1"/>
          </p:cNvSpPr>
          <p:nvPr>
            <p:ph type="body" idx="10"/>
          </p:nvPr>
        </p:nvSpPr>
        <p:spPr>
          <a:xfrm>
            <a:off x="7174490" y="2387312"/>
            <a:ext cx="91786"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MEP </a:t>
            </a:r>
          </a:p>
        </p:txBody>
      </p:sp>
      <p:sp>
        <p:nvSpPr>
          <p:cNvPr id="74" name="Text Placeholder 73"/>
          <p:cNvSpPr>
            <a:spLocks noGrp="1"/>
          </p:cNvSpPr>
          <p:nvPr>
            <p:ph type="body" idx="10"/>
          </p:nvPr>
        </p:nvSpPr>
        <p:spPr>
          <a:xfrm>
            <a:off x="7256318" y="3958504"/>
            <a:ext cx="166688"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D1 D </a:t>
            </a:r>
          </a:p>
        </p:txBody>
      </p:sp>
      <p:sp>
        <p:nvSpPr>
          <p:cNvPr id="75" name="Text Placeholder 74"/>
          <p:cNvSpPr>
            <a:spLocks noGrp="1"/>
          </p:cNvSpPr>
          <p:nvPr>
            <p:ph type="body" idx="10"/>
          </p:nvPr>
        </p:nvSpPr>
        <p:spPr>
          <a:xfrm>
            <a:off x="7297882" y="2759219"/>
            <a:ext cx="303934" cy="613930"/>
          </a:xfrm>
          <a:prstGeom prst="rect">
            <a:avLst/>
          </a:prstGeom>
          <a:noFill/>
          <a:ln w="0" cmpd="sng">
            <a:noFill/>
            <a:prstDash val="solid"/>
          </a:ln>
        </p:spPr>
        <p:txBody>
          <a:bodyPr vert="horz" lIns="0" tIns="4330" rIns="0" bIns="0" rtlCol="0" anchor="t">
            <a:normAutofit/>
          </a:bodyPr>
          <a:lstStyle/>
          <a:p>
            <a:pPr algn="r">
              <a:lnSpc>
                <a:spcPts val="205"/>
              </a:lnSpc>
            </a:pPr>
            <a:r>
              <a:rPr lang="en-US" sz="205" b="1">
                <a:solidFill>
                  <a:srgbClr val="000000"/>
                </a:solidFill>
                <a:latin typeface="Arial" panose="02020603050405020304" pitchFamily="2"/>
              </a:rPr>
              <a:t>UNIT D1 E </a:t>
            </a:r>
          </a:p>
          <a:p>
            <a:pPr>
              <a:lnSpc>
                <a:spcPts val="205"/>
              </a:lnSpc>
              <a:spcBef>
                <a:spcPts val="4398"/>
              </a:spcBef>
            </a:pPr>
            <a:r>
              <a:rPr lang="en-US" sz="205" b="1">
                <a:solidFill>
                  <a:srgbClr val="000000"/>
                </a:solidFill>
                <a:latin typeface="Arial" panose="02020603050405020304" pitchFamily="2"/>
              </a:rPr>
              <a:t>UNIT B1 D </a:t>
            </a:r>
          </a:p>
        </p:txBody>
      </p:sp>
      <p:sp>
        <p:nvSpPr>
          <p:cNvPr id="76" name="Text Placeholder 75"/>
          <p:cNvSpPr>
            <a:spLocks noGrp="1"/>
          </p:cNvSpPr>
          <p:nvPr>
            <p:ph type="body" idx="10"/>
          </p:nvPr>
        </p:nvSpPr>
        <p:spPr>
          <a:xfrm>
            <a:off x="5033962" y="6376555"/>
            <a:ext cx="2965739" cy="151967"/>
          </a:xfrm>
          <a:prstGeom prst="rect">
            <a:avLst/>
          </a:prstGeom>
          <a:noFill/>
          <a:ln w="0" cmpd="sng">
            <a:noFill/>
            <a:prstDash val="solid"/>
          </a:ln>
        </p:spPr>
        <p:txBody>
          <a:bodyPr vert="horz" lIns="0" tIns="6494" rIns="0" bIns="0" rtlCol="0" anchor="t">
            <a:normAutofit/>
          </a:bodyPr>
          <a:lstStyle/>
          <a:p>
            <a:pPr>
              <a:lnSpc>
                <a:spcPts val="1023"/>
              </a:lnSpc>
              <a:spcAft>
                <a:spcPts val="130"/>
              </a:spcAft>
            </a:pPr>
            <a:r>
              <a:rPr lang="en-US" sz="750" spc="27">
                <a:solidFill>
                  <a:srgbClr val="888888"/>
                </a:solidFill>
                <a:latin typeface="Tahoma" panose="02020603050405020304" pitchFamily="2"/>
              </a:rPr>
              <a:t>The Wesley Campus Plan: The Standard at Wesley</a:t>
            </a:r>
            <a:r>
              <a:rPr lang="en-US" sz="852" spc="27">
                <a:solidFill>
                  <a:srgbClr val="000000"/>
                </a:solidFill>
                <a:latin typeface="Century Gothic" panose="02020603050405020304" pitchFamily="2"/>
              </a:rPr>
              <a:t> I </a:t>
            </a:r>
            <a:r>
              <a:rPr lang="en-US" sz="750" spc="27">
                <a:solidFill>
                  <a:srgbClr val="000000"/>
                </a:solidFill>
                <a:latin typeface="Tahoma" panose="02020603050405020304" pitchFamily="2"/>
              </a:rPr>
              <a:t>02.11.2025 </a:t>
            </a:r>
          </a:p>
        </p:txBody>
      </p:sp>
      <p:sp>
        <p:nvSpPr>
          <p:cNvPr id="77" name="Slide Number Placeholder 3">
            <a:extLst>
              <a:ext uri="{FF2B5EF4-FFF2-40B4-BE49-F238E27FC236}">
                <a16:creationId xmlns:a16="http://schemas.microsoft.com/office/drawing/2014/main" id="{DEBE0217-DF30-0143-7022-125B94321CAD}"/>
              </a:ext>
            </a:extLst>
          </p:cNvPr>
          <p:cNvSpPr txBox="1">
            <a:spLocks/>
          </p:cNvSpPr>
          <p:nvPr/>
        </p:nvSpPr>
        <p:spPr>
          <a:xfrm>
            <a:off x="8610600" y="6356350"/>
            <a:ext cx="287943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23</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1108364" y="322118"/>
            <a:ext cx="9977438" cy="6249266"/>
          </a:xfrm>
          <a:prstGeom prst="rect">
            <a:avLst/>
          </a:prstGeom>
        </p:spPr>
      </p:pic>
      <p:sp>
        <p:nvSpPr>
          <p:cNvPr id="4" name="Text Placeholder 3"/>
          <p:cNvSpPr>
            <a:spLocks noGrp="1"/>
          </p:cNvSpPr>
          <p:nvPr>
            <p:ph type="body" idx="10"/>
          </p:nvPr>
        </p:nvSpPr>
        <p:spPr>
          <a:xfrm>
            <a:off x="1116590" y="293976"/>
            <a:ext cx="486208" cy="134216"/>
          </a:xfrm>
          <a:prstGeom prst="rect">
            <a:avLst/>
          </a:prstGeom>
          <a:noFill/>
          <a:ln w="0" cmpd="sng">
            <a:noFill/>
            <a:prstDash val="solid"/>
          </a:ln>
        </p:spPr>
        <p:txBody>
          <a:bodyPr vert="horz" lIns="0" tIns="6494" rIns="0" bIns="0" rtlCol="0" anchor="t">
            <a:normAutofit/>
          </a:bodyPr>
          <a:lstStyle/>
          <a:p>
            <a:r>
              <a:rPr lang="en-US" sz="852" spc="-37">
                <a:solidFill>
                  <a:srgbClr val="888888"/>
                </a:solidFill>
                <a:latin typeface="Century Gothic" panose="02020603050405020304" pitchFamily="2"/>
              </a:rPr>
              <a:t>LEVEL 6-7 </a:t>
            </a:r>
          </a:p>
        </p:txBody>
      </p:sp>
      <p:sp>
        <p:nvSpPr>
          <p:cNvPr id="5" name="Text Placeholder 4"/>
          <p:cNvSpPr>
            <a:spLocks noGrp="1"/>
          </p:cNvSpPr>
          <p:nvPr>
            <p:ph type="body" idx="10"/>
          </p:nvPr>
        </p:nvSpPr>
        <p:spPr>
          <a:xfrm>
            <a:off x="3254952" y="5584248"/>
            <a:ext cx="89622" cy="60181"/>
          </a:xfrm>
          <a:prstGeom prst="rect">
            <a:avLst/>
          </a:prstGeom>
          <a:noFill/>
          <a:ln w="0" cmpd="sng">
            <a:noFill/>
            <a:prstDash val="solid"/>
          </a:ln>
        </p:spPr>
        <p:txBody>
          <a:bodyPr vert="horz" lIns="0" tIns="0" rIns="0" bIns="0" rtlCol="0" anchor="t">
            <a:normAutofit/>
          </a:bodyPr>
          <a:lstStyle/>
          <a:p>
            <a:pPr>
              <a:lnSpc>
                <a:spcPts val="477"/>
              </a:lnSpc>
            </a:pPr>
            <a:r>
              <a:rPr lang="en-US" sz="409">
                <a:solidFill>
                  <a:srgbClr val="000000"/>
                </a:solidFill>
                <a:latin typeface="Arial" panose="02020603050405020304" pitchFamily="2"/>
              </a:rPr>
              <a:t>A </a:t>
            </a:r>
          </a:p>
        </p:txBody>
      </p:sp>
      <p:sp>
        <p:nvSpPr>
          <p:cNvPr id="6" name="Text Placeholder 5"/>
          <p:cNvSpPr>
            <a:spLocks noGrp="1"/>
          </p:cNvSpPr>
          <p:nvPr>
            <p:ph type="body" idx="10"/>
          </p:nvPr>
        </p:nvSpPr>
        <p:spPr>
          <a:xfrm>
            <a:off x="3402590" y="3146281"/>
            <a:ext cx="38533" cy="126856"/>
          </a:xfrm>
          <a:prstGeom prst="rect">
            <a:avLst/>
          </a:prstGeom>
          <a:noFill/>
          <a:ln w="0" cmpd="sng">
            <a:noFill/>
            <a:prstDash val="solid"/>
          </a:ln>
        </p:spPr>
        <p:txBody>
          <a:bodyPr vert="vert270" lIns="0" tIns="0" rIns="14720" bIns="0" rtlCol="0" anchor="t">
            <a:normAutofit fontScale="62500" lnSpcReduction="20000"/>
          </a:bodyPr>
          <a:lstStyle/>
          <a:p>
            <a:pPr>
              <a:lnSpc>
                <a:spcPts val="205"/>
              </a:lnSpc>
            </a:pPr>
            <a:r>
              <a:rPr lang="en-US" sz="239" spc="-37">
                <a:solidFill>
                  <a:srgbClr val="000000"/>
                </a:solidFill>
                <a:latin typeface="Arial" panose="02020603050405020304" pitchFamily="2"/>
              </a:rPr>
              <a:t>247' - 8 5/8" </a:t>
            </a:r>
          </a:p>
        </p:txBody>
      </p:sp>
      <p:sp>
        <p:nvSpPr>
          <p:cNvPr id="7" name="Text Placeholder 6"/>
          <p:cNvSpPr>
            <a:spLocks noGrp="1"/>
          </p:cNvSpPr>
          <p:nvPr>
            <p:ph type="body" idx="10"/>
          </p:nvPr>
        </p:nvSpPr>
        <p:spPr>
          <a:xfrm>
            <a:off x="3456709" y="1238683"/>
            <a:ext cx="39399" cy="3690938"/>
          </a:xfrm>
          <a:prstGeom prst="rect">
            <a:avLst/>
          </a:prstGeom>
          <a:noFill/>
          <a:ln w="0" cmpd="sng">
            <a:noFill/>
            <a:prstDash val="solid"/>
          </a:ln>
        </p:spPr>
        <p:txBody>
          <a:bodyPr vert="vert270" lIns="0" tIns="0" rIns="14720" bIns="0" rtlCol="0" anchor="t">
            <a:normAutofit/>
          </a:bodyPr>
          <a:lstStyle/>
          <a:p>
            <a:pPr>
              <a:lnSpc>
                <a:spcPts val="136"/>
              </a:lnSpc>
              <a:tabLst>
                <a:tab pos="187031" algn="l"/>
                <a:tab pos="436407" algn="l"/>
                <a:tab pos="1839142" algn="l"/>
                <a:tab pos="3179533" algn="l"/>
                <a:tab pos="3366565" algn="l"/>
                <a:tab pos="3709456" algn="r"/>
              </a:tabLst>
            </a:pPr>
            <a:r>
              <a:rPr lang="en-US" sz="239" spc="-2267">
                <a:solidFill>
                  <a:srgbClr val="000000"/>
                </a:solidFill>
                <a:latin typeface="Arial" panose="02020603050405020304" pitchFamily="2"/>
              </a:rPr>
              <a:t>11 6' 3/8 - 8 5/8" 13' - 10" 23' - 3" 182' - 0" 21' - 7 5/8" 3 3/8" 37' - 6" </a:t>
            </a:r>
          </a:p>
        </p:txBody>
      </p:sp>
      <p:sp>
        <p:nvSpPr>
          <p:cNvPr id="8" name="Text Placeholder 7"/>
          <p:cNvSpPr>
            <a:spLocks noGrp="1"/>
          </p:cNvSpPr>
          <p:nvPr>
            <p:ph type="body" idx="10"/>
          </p:nvPr>
        </p:nvSpPr>
        <p:spPr>
          <a:xfrm>
            <a:off x="3543733" y="4906674"/>
            <a:ext cx="90055" cy="60181"/>
          </a:xfrm>
          <a:prstGeom prst="rect">
            <a:avLst/>
          </a:prstGeom>
          <a:noFill/>
          <a:ln w="0" cmpd="sng">
            <a:noFill/>
            <a:prstDash val="solid"/>
          </a:ln>
        </p:spPr>
        <p:txBody>
          <a:bodyPr vert="horz" lIns="0" tIns="0" rIns="0" bIns="0" rtlCol="0" anchor="t">
            <a:normAutofit/>
          </a:bodyPr>
          <a:lstStyle/>
          <a:p>
            <a:pPr>
              <a:lnSpc>
                <a:spcPts val="409"/>
              </a:lnSpc>
            </a:pPr>
            <a:r>
              <a:rPr lang="en-US" sz="409">
                <a:solidFill>
                  <a:srgbClr val="000000"/>
                </a:solidFill>
                <a:latin typeface="Arial" panose="02020603050405020304" pitchFamily="2"/>
              </a:rPr>
              <a:t>A </a:t>
            </a:r>
          </a:p>
        </p:txBody>
      </p:sp>
      <p:sp>
        <p:nvSpPr>
          <p:cNvPr id="9" name="Text Placeholder 8"/>
          <p:cNvSpPr>
            <a:spLocks noGrp="1"/>
          </p:cNvSpPr>
          <p:nvPr>
            <p:ph type="body" idx="10"/>
          </p:nvPr>
        </p:nvSpPr>
        <p:spPr>
          <a:xfrm>
            <a:off x="3677083" y="5006254"/>
            <a:ext cx="748145"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tabLst>
                <a:tab pos="187031" algn="l"/>
                <a:tab pos="280547" algn="l"/>
                <a:tab pos="748126" algn="r"/>
              </a:tabLst>
            </a:pPr>
            <a:r>
              <a:rPr lang="en-US" sz="239">
                <a:solidFill>
                  <a:srgbClr val="000000"/>
                </a:solidFill>
                <a:latin typeface="Arial" panose="02020603050405020304" pitchFamily="2"/>
              </a:rPr>
              <a:t>21' - 1" 8" 20' - 6" 31' - 11 1/8" </a:t>
            </a:r>
          </a:p>
        </p:txBody>
      </p:sp>
      <p:sp>
        <p:nvSpPr>
          <p:cNvPr id="10" name="Text Placeholder 9"/>
          <p:cNvSpPr>
            <a:spLocks noGrp="1"/>
          </p:cNvSpPr>
          <p:nvPr>
            <p:ph type="body" idx="10"/>
          </p:nvPr>
        </p:nvSpPr>
        <p:spPr>
          <a:xfrm>
            <a:off x="3680980" y="1412731"/>
            <a:ext cx="704850"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tabLst>
                <a:tab pos="249375" algn="l"/>
                <a:tab pos="716954" algn="r"/>
              </a:tabLst>
            </a:pPr>
            <a:r>
              <a:rPr lang="en-US" sz="239">
                <a:solidFill>
                  <a:srgbClr val="000000"/>
                </a:solidFill>
                <a:latin typeface="Arial" panose="02020603050405020304" pitchFamily="2"/>
              </a:rPr>
              <a:t>21' - 9" 17' - 5 1/8" 33' - 1 3/8" </a:t>
            </a:r>
          </a:p>
        </p:txBody>
      </p:sp>
      <p:sp>
        <p:nvSpPr>
          <p:cNvPr id="11" name="Text Placeholder 10"/>
          <p:cNvSpPr>
            <a:spLocks noGrp="1"/>
          </p:cNvSpPr>
          <p:nvPr>
            <p:ph type="body" idx="10"/>
          </p:nvPr>
        </p:nvSpPr>
        <p:spPr>
          <a:xfrm>
            <a:off x="3752417" y="1311420"/>
            <a:ext cx="38100" cy="60181"/>
          </a:xfrm>
          <a:prstGeom prst="rect">
            <a:avLst/>
          </a:prstGeom>
          <a:noFill/>
          <a:ln w="0" cmpd="sng">
            <a:noFill/>
            <a:prstDash val="solid"/>
          </a:ln>
        </p:spPr>
        <p:txBody>
          <a:bodyPr vert="horz" lIns="0" tIns="0" rIns="0" bIns="0" rtlCol="0" anchor="t">
            <a:normAutofit/>
          </a:bodyPr>
          <a:lstStyle/>
          <a:p>
            <a:pPr>
              <a:lnSpc>
                <a:spcPts val="477"/>
              </a:lnSpc>
            </a:pPr>
            <a:r>
              <a:rPr lang="en-US" sz="409">
                <a:solidFill>
                  <a:srgbClr val="000000"/>
                </a:solidFill>
                <a:latin typeface="Arial" panose="02020603050405020304" pitchFamily="2"/>
              </a:rPr>
              <a:t>1 </a:t>
            </a:r>
          </a:p>
        </p:txBody>
      </p:sp>
      <p:sp>
        <p:nvSpPr>
          <p:cNvPr id="12" name="Text Placeholder 11"/>
          <p:cNvSpPr>
            <a:spLocks noGrp="1"/>
          </p:cNvSpPr>
          <p:nvPr>
            <p:ph type="body" idx="10"/>
          </p:nvPr>
        </p:nvSpPr>
        <p:spPr>
          <a:xfrm>
            <a:off x="4388428" y="1238683"/>
            <a:ext cx="37667" cy="72736"/>
          </a:xfrm>
          <a:prstGeom prst="rect">
            <a:avLst/>
          </a:prstGeom>
          <a:noFill/>
          <a:ln w="0" cmpd="sng">
            <a:noFill/>
            <a:prstDash val="solid"/>
          </a:ln>
        </p:spPr>
        <p:txBody>
          <a:bodyPr vert="vert270" lIns="0" tIns="0" rIns="13855" bIns="0" rtlCol="0" anchor="t">
            <a:normAutofit fontScale="62500" lnSpcReduction="20000"/>
          </a:bodyPr>
          <a:lstStyle/>
          <a:p>
            <a:pPr>
              <a:lnSpc>
                <a:spcPts val="205"/>
              </a:lnSpc>
            </a:pPr>
            <a:r>
              <a:rPr lang="en-US" sz="239" spc="-41">
                <a:solidFill>
                  <a:srgbClr val="000000"/>
                </a:solidFill>
                <a:latin typeface="Arial" panose="02020603050405020304" pitchFamily="2"/>
              </a:rPr>
              <a:t>37' - 6" </a:t>
            </a:r>
          </a:p>
        </p:txBody>
      </p:sp>
      <p:sp>
        <p:nvSpPr>
          <p:cNvPr id="13" name="Text Placeholder 12"/>
          <p:cNvSpPr>
            <a:spLocks noGrp="1"/>
          </p:cNvSpPr>
          <p:nvPr>
            <p:ph type="body" idx="10"/>
          </p:nvPr>
        </p:nvSpPr>
        <p:spPr>
          <a:xfrm>
            <a:off x="4387128" y="1623147"/>
            <a:ext cx="38966" cy="3156672"/>
          </a:xfrm>
          <a:prstGeom prst="rect">
            <a:avLst/>
          </a:prstGeom>
          <a:noFill/>
          <a:ln w="0" cmpd="sng">
            <a:noFill/>
            <a:prstDash val="solid"/>
          </a:ln>
        </p:spPr>
        <p:txBody>
          <a:bodyPr vert="vert270" lIns="0" tIns="0" rIns="15153" bIns="0" rtlCol="0" anchor="t">
            <a:normAutofit fontScale="62500" lnSpcReduction="20000"/>
          </a:bodyPr>
          <a:lstStyle/>
          <a:p>
            <a:pPr>
              <a:lnSpc>
                <a:spcPts val="205"/>
              </a:lnSpc>
              <a:tabLst>
                <a:tab pos="3179533" algn="r"/>
              </a:tabLst>
            </a:pPr>
            <a:r>
              <a:rPr lang="en-US" sz="239">
                <a:solidFill>
                  <a:srgbClr val="000000"/>
                </a:solidFill>
                <a:latin typeface="Arial" panose="02020603050405020304" pitchFamily="2"/>
              </a:rPr>
              <a:t>26' - 2 1/2" 27' - 11"5' - 2 5/8"110' - 7 3/8"13' - 3"31' - 8 1/8"13' - 6"11 3/8"19' - 4" </a:t>
            </a:r>
          </a:p>
        </p:txBody>
      </p:sp>
      <p:sp>
        <p:nvSpPr>
          <p:cNvPr id="14" name="Text Placeholder 13"/>
          <p:cNvSpPr>
            <a:spLocks noGrp="1"/>
          </p:cNvSpPr>
          <p:nvPr>
            <p:ph type="body" idx="10"/>
          </p:nvPr>
        </p:nvSpPr>
        <p:spPr>
          <a:xfrm>
            <a:off x="4516582" y="2653579"/>
            <a:ext cx="1816244" cy="36801"/>
          </a:xfrm>
          <a:prstGeom prst="rect">
            <a:avLst/>
          </a:prstGeom>
          <a:noFill/>
          <a:ln w="0" cmpd="sng">
            <a:noFill/>
            <a:prstDash val="solid"/>
          </a:ln>
        </p:spPr>
        <p:txBody>
          <a:bodyPr vert="horz" lIns="0" tIns="866" rIns="0" bIns="0" rtlCol="0" anchor="t">
            <a:normAutofit/>
          </a:bodyPr>
          <a:lstStyle/>
          <a:p>
            <a:pPr>
              <a:lnSpc>
                <a:spcPts val="273"/>
              </a:lnSpc>
              <a:tabLst>
                <a:tab pos="187031" algn="l"/>
                <a:tab pos="872813" algn="l"/>
                <a:tab pos="1839142" algn="r"/>
              </a:tabLst>
            </a:pPr>
            <a:r>
              <a:rPr lang="en-US" sz="239">
                <a:solidFill>
                  <a:srgbClr val="5C5A5B"/>
                </a:solidFill>
                <a:latin typeface="Arial" panose="02020603050405020304" pitchFamily="2"/>
              </a:rPr>
              <a:t>2'</a:t>
            </a:r>
            <a:r>
              <a:rPr lang="en-US" sz="239">
                <a:solidFill>
                  <a:srgbClr val="000000"/>
                </a:solidFill>
                <a:latin typeface="Arial" panose="02020603050405020304" pitchFamily="2"/>
              </a:rPr>
              <a:t> - 3 3/8" 5' - 2 1/4" 115' - 7 7/8" 11' - 0" </a:t>
            </a:r>
          </a:p>
        </p:txBody>
      </p:sp>
      <p:sp>
        <p:nvSpPr>
          <p:cNvPr id="15" name="Text Placeholder 14"/>
          <p:cNvSpPr>
            <a:spLocks noGrp="1"/>
          </p:cNvSpPr>
          <p:nvPr>
            <p:ph type="body" idx="10"/>
          </p:nvPr>
        </p:nvSpPr>
        <p:spPr>
          <a:xfrm>
            <a:off x="4547755" y="1412731"/>
            <a:ext cx="677574"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tabLst>
                <a:tab pos="685782" algn="r"/>
              </a:tabLst>
            </a:pPr>
            <a:r>
              <a:rPr lang="en-US" sz="239">
                <a:solidFill>
                  <a:srgbClr val="000000"/>
                </a:solidFill>
                <a:latin typeface="Arial" panose="02020603050405020304" pitchFamily="2"/>
              </a:rPr>
              <a:t>7' - 10 5/8"8' - 11 5/8" 8' - 11 1/2" 42' - 0" </a:t>
            </a:r>
          </a:p>
        </p:txBody>
      </p:sp>
      <p:sp>
        <p:nvSpPr>
          <p:cNvPr id="16" name="Text Placeholder 15"/>
          <p:cNvSpPr>
            <a:spLocks noGrp="1"/>
          </p:cNvSpPr>
          <p:nvPr>
            <p:ph type="body" idx="10"/>
          </p:nvPr>
        </p:nvSpPr>
        <p:spPr>
          <a:xfrm>
            <a:off x="4540394" y="5006254"/>
            <a:ext cx="185305"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8' - 3 1/4" </a:t>
            </a:r>
          </a:p>
        </p:txBody>
      </p:sp>
      <p:sp>
        <p:nvSpPr>
          <p:cNvPr id="17" name="Text Placeholder 16"/>
          <p:cNvSpPr>
            <a:spLocks noGrp="1"/>
          </p:cNvSpPr>
          <p:nvPr>
            <p:ph type="body" idx="10"/>
          </p:nvPr>
        </p:nvSpPr>
        <p:spPr>
          <a:xfrm>
            <a:off x="4655993" y="3960668"/>
            <a:ext cx="614795" cy="34636"/>
          </a:xfrm>
          <a:prstGeom prst="rect">
            <a:avLst/>
          </a:prstGeom>
          <a:noFill/>
          <a:ln w="0" cmpd="sng">
            <a:noFill/>
            <a:prstDash val="solid"/>
          </a:ln>
        </p:spPr>
        <p:txBody>
          <a:bodyPr vert="horz" lIns="0" tIns="866" rIns="0" bIns="0" rtlCol="0" anchor="t">
            <a:normAutofit/>
          </a:bodyPr>
          <a:lstStyle/>
          <a:p>
            <a:pPr>
              <a:lnSpc>
                <a:spcPts val="205"/>
              </a:lnSpc>
              <a:tabLst>
                <a:tab pos="280547" algn="l"/>
                <a:tab pos="623438" algn="r"/>
              </a:tabLst>
            </a:pPr>
            <a:r>
              <a:rPr lang="en-US" sz="239">
                <a:solidFill>
                  <a:srgbClr val="000000"/>
                </a:solidFill>
                <a:latin typeface="Arial" panose="02020603050405020304" pitchFamily="2"/>
              </a:rPr>
              <a:t>20' - 11 1/2" 21' - 11 1/2" 11' - 0" </a:t>
            </a:r>
          </a:p>
        </p:txBody>
      </p:sp>
      <p:sp>
        <p:nvSpPr>
          <p:cNvPr id="18" name="Text Placeholder 17"/>
          <p:cNvSpPr>
            <a:spLocks noGrp="1"/>
          </p:cNvSpPr>
          <p:nvPr>
            <p:ph type="body" idx="10"/>
          </p:nvPr>
        </p:nvSpPr>
        <p:spPr>
          <a:xfrm>
            <a:off x="4681538" y="2412423"/>
            <a:ext cx="322551" cy="29874"/>
          </a:xfrm>
          <a:prstGeom prst="rect">
            <a:avLst/>
          </a:prstGeom>
          <a:noFill/>
          <a:ln w="0" cmpd="sng">
            <a:noFill/>
            <a:prstDash val="solid"/>
          </a:ln>
        </p:spPr>
        <p:txBody>
          <a:bodyPr vert="horz" lIns="0" tIns="4330" rIns="0" bIns="0" rtlCol="0" anchor="t">
            <a:normAutofit/>
          </a:bodyPr>
          <a:lstStyle/>
          <a:p>
            <a:pPr>
              <a:lnSpc>
                <a:spcPts val="136"/>
              </a:lnSpc>
              <a:tabLst>
                <a:tab pos="311719" algn="r"/>
              </a:tabLst>
            </a:pPr>
            <a:r>
              <a:rPr lang="en-US" sz="205" b="1">
                <a:solidFill>
                  <a:srgbClr val="000000"/>
                </a:solidFill>
                <a:latin typeface="Arial" panose="02020603050405020304" pitchFamily="2"/>
              </a:rPr>
              <a:t>UNIT S2 UNIT S1 B </a:t>
            </a:r>
          </a:p>
        </p:txBody>
      </p:sp>
      <p:sp>
        <p:nvSpPr>
          <p:cNvPr id="19" name="Text Placeholder 18"/>
          <p:cNvSpPr>
            <a:spLocks noGrp="1"/>
          </p:cNvSpPr>
          <p:nvPr>
            <p:ph type="body" idx="10"/>
          </p:nvPr>
        </p:nvSpPr>
        <p:spPr>
          <a:xfrm>
            <a:off x="4683703" y="4262005"/>
            <a:ext cx="150235"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S3 </a:t>
            </a:r>
          </a:p>
        </p:txBody>
      </p:sp>
      <p:sp>
        <p:nvSpPr>
          <p:cNvPr id="20" name="Text Placeholder 19"/>
          <p:cNvSpPr>
            <a:spLocks noGrp="1"/>
          </p:cNvSpPr>
          <p:nvPr>
            <p:ph type="body" idx="10"/>
          </p:nvPr>
        </p:nvSpPr>
        <p:spPr>
          <a:xfrm>
            <a:off x="4783282" y="1693286"/>
            <a:ext cx="23813" cy="67974"/>
          </a:xfrm>
          <a:prstGeom prst="rect">
            <a:avLst/>
          </a:prstGeom>
          <a:noFill/>
          <a:ln w="0" cmpd="sng">
            <a:noFill/>
            <a:prstDash val="solid"/>
          </a:ln>
        </p:spPr>
        <p:txBody>
          <a:bodyPr vert="horz" lIns="0" tIns="866" rIns="0" bIns="0" rtlCol="0" anchor="t">
            <a:normAutofit fontScale="25000" lnSpcReduction="20000"/>
          </a:bodyPr>
          <a:lstStyle/>
          <a:p>
            <a:pPr>
              <a:lnSpc>
                <a:spcPts val="273"/>
              </a:lnSpc>
            </a:pPr>
            <a:r>
              <a:rPr lang="en-US" sz="239">
                <a:solidFill>
                  <a:srgbClr val="000000"/>
                </a:solidFill>
                <a:latin typeface="Arial" panose="02020603050405020304" pitchFamily="2"/>
              </a:rPr>
              <a:t>- </a:t>
            </a:r>
          </a:p>
          <a:p>
            <a:pPr>
              <a:lnSpc>
                <a:spcPts val="273"/>
              </a:lnSpc>
              <a:spcBef>
                <a:spcPts val="0"/>
              </a:spcBef>
            </a:pPr>
            <a:r>
              <a:rPr lang="en-US" sz="239">
                <a:solidFill>
                  <a:srgbClr val="000000"/>
                </a:solidFill>
                <a:latin typeface="Arial" panose="02020603050405020304" pitchFamily="2"/>
              </a:rPr>
              <a:t>- </a:t>
            </a:r>
          </a:p>
        </p:txBody>
      </p:sp>
      <p:sp>
        <p:nvSpPr>
          <p:cNvPr id="21" name="Text Placeholder 20"/>
          <p:cNvSpPr>
            <a:spLocks noGrp="1"/>
          </p:cNvSpPr>
          <p:nvPr>
            <p:ph type="body" idx="10"/>
          </p:nvPr>
        </p:nvSpPr>
        <p:spPr>
          <a:xfrm>
            <a:off x="4800168" y="5006254"/>
            <a:ext cx="197860"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31' - 1 1/8" </a:t>
            </a:r>
          </a:p>
        </p:txBody>
      </p:sp>
      <p:sp>
        <p:nvSpPr>
          <p:cNvPr id="22" name="Text Placeholder 21"/>
          <p:cNvSpPr>
            <a:spLocks noGrp="1"/>
          </p:cNvSpPr>
          <p:nvPr>
            <p:ph type="body" idx="10"/>
          </p:nvPr>
        </p:nvSpPr>
        <p:spPr>
          <a:xfrm>
            <a:off x="4885026" y="1953058"/>
            <a:ext cx="167120"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A2 B </a:t>
            </a:r>
          </a:p>
        </p:txBody>
      </p:sp>
      <p:sp>
        <p:nvSpPr>
          <p:cNvPr id="23" name="Text Placeholder 22"/>
          <p:cNvSpPr>
            <a:spLocks noGrp="1"/>
          </p:cNvSpPr>
          <p:nvPr>
            <p:ph type="body" idx="10"/>
          </p:nvPr>
        </p:nvSpPr>
        <p:spPr>
          <a:xfrm>
            <a:off x="4964257" y="4694093"/>
            <a:ext cx="166688"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E1 A </a:t>
            </a:r>
          </a:p>
        </p:txBody>
      </p:sp>
      <p:sp>
        <p:nvSpPr>
          <p:cNvPr id="24" name="Text Placeholder 23"/>
          <p:cNvSpPr>
            <a:spLocks noGrp="1"/>
          </p:cNvSpPr>
          <p:nvPr>
            <p:ph type="body" idx="10"/>
          </p:nvPr>
        </p:nvSpPr>
        <p:spPr>
          <a:xfrm>
            <a:off x="5122285" y="5006254"/>
            <a:ext cx="156297"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13' - 3" </a:t>
            </a:r>
          </a:p>
        </p:txBody>
      </p:sp>
      <p:sp>
        <p:nvSpPr>
          <p:cNvPr id="25" name="Text Placeholder 24"/>
          <p:cNvSpPr>
            <a:spLocks noGrp="1"/>
          </p:cNvSpPr>
          <p:nvPr>
            <p:ph type="body" idx="10"/>
          </p:nvPr>
        </p:nvSpPr>
        <p:spPr>
          <a:xfrm>
            <a:off x="5146964" y="4213947"/>
            <a:ext cx="166688"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D1 B </a:t>
            </a:r>
          </a:p>
        </p:txBody>
      </p:sp>
      <p:sp>
        <p:nvSpPr>
          <p:cNvPr id="26" name="Text Placeholder 25"/>
          <p:cNvSpPr>
            <a:spLocks noGrp="1"/>
          </p:cNvSpPr>
          <p:nvPr>
            <p:ph type="body" idx="10"/>
          </p:nvPr>
        </p:nvSpPr>
        <p:spPr>
          <a:xfrm>
            <a:off x="5223164" y="2412856"/>
            <a:ext cx="434253" cy="29874"/>
          </a:xfrm>
          <a:prstGeom prst="rect">
            <a:avLst/>
          </a:prstGeom>
          <a:noFill/>
          <a:ln w="0" cmpd="sng">
            <a:noFill/>
            <a:prstDash val="solid"/>
          </a:ln>
        </p:spPr>
        <p:txBody>
          <a:bodyPr vert="horz" lIns="0" tIns="4330" rIns="0" bIns="0" rtlCol="0" anchor="t">
            <a:normAutofit/>
          </a:bodyPr>
          <a:lstStyle/>
          <a:p>
            <a:pPr>
              <a:lnSpc>
                <a:spcPts val="136"/>
              </a:lnSpc>
              <a:tabLst>
                <a:tab pos="436407" algn="r"/>
              </a:tabLst>
            </a:pPr>
            <a:r>
              <a:rPr lang="en-US" sz="205" b="1">
                <a:solidFill>
                  <a:srgbClr val="000000"/>
                </a:solidFill>
                <a:latin typeface="Arial" panose="02020603050405020304" pitchFamily="2"/>
              </a:rPr>
              <a:t>UNIT B1 E UNIT A6-ALT </a:t>
            </a:r>
          </a:p>
        </p:txBody>
      </p:sp>
      <p:sp>
        <p:nvSpPr>
          <p:cNvPr id="27" name="Text Placeholder 26"/>
          <p:cNvSpPr>
            <a:spLocks noGrp="1"/>
          </p:cNvSpPr>
          <p:nvPr>
            <p:ph type="body" idx="10"/>
          </p:nvPr>
        </p:nvSpPr>
        <p:spPr>
          <a:xfrm>
            <a:off x="5411066" y="5006254"/>
            <a:ext cx="160626"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29' - 9" </a:t>
            </a:r>
          </a:p>
        </p:txBody>
      </p:sp>
      <p:sp>
        <p:nvSpPr>
          <p:cNvPr id="28" name="Text Placeholder 27"/>
          <p:cNvSpPr>
            <a:spLocks noGrp="1"/>
          </p:cNvSpPr>
          <p:nvPr>
            <p:ph type="body" idx="10"/>
          </p:nvPr>
        </p:nvSpPr>
        <p:spPr>
          <a:xfrm>
            <a:off x="5467350" y="2169535"/>
            <a:ext cx="38533" cy="60181"/>
          </a:xfrm>
          <a:prstGeom prst="rect">
            <a:avLst/>
          </a:prstGeom>
          <a:noFill/>
          <a:ln w="0" cmpd="sng">
            <a:noFill/>
            <a:prstDash val="solid"/>
          </a:ln>
        </p:spPr>
        <p:txBody>
          <a:bodyPr vert="vert270" lIns="0" tIns="0" rIns="13422" bIns="0" rtlCol="0" anchor="t">
            <a:normAutofit fontScale="62500" lnSpcReduction="20000"/>
          </a:bodyPr>
          <a:lstStyle/>
          <a:p>
            <a:pPr>
              <a:lnSpc>
                <a:spcPts val="205"/>
              </a:lnSpc>
            </a:pPr>
            <a:r>
              <a:rPr lang="en-US" sz="239" spc="-41">
                <a:solidFill>
                  <a:srgbClr val="000000"/>
                </a:solidFill>
                <a:latin typeface="Arial" panose="02020603050405020304" pitchFamily="2"/>
              </a:rPr>
              <a:t>6' - 0" </a:t>
            </a:r>
          </a:p>
        </p:txBody>
      </p:sp>
      <p:sp>
        <p:nvSpPr>
          <p:cNvPr id="29" name="Text Placeholder 28"/>
          <p:cNvSpPr>
            <a:spLocks noGrp="1"/>
          </p:cNvSpPr>
          <p:nvPr>
            <p:ph type="body" idx="10"/>
          </p:nvPr>
        </p:nvSpPr>
        <p:spPr>
          <a:xfrm>
            <a:off x="5448300" y="1911495"/>
            <a:ext cx="166688"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D1 G </a:t>
            </a:r>
          </a:p>
        </p:txBody>
      </p:sp>
      <p:sp>
        <p:nvSpPr>
          <p:cNvPr id="30" name="Text Placeholder 29"/>
          <p:cNvSpPr>
            <a:spLocks noGrp="1"/>
          </p:cNvSpPr>
          <p:nvPr>
            <p:ph type="body" idx="10"/>
          </p:nvPr>
        </p:nvSpPr>
        <p:spPr>
          <a:xfrm>
            <a:off x="5509779" y="1412731"/>
            <a:ext cx="1147330"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tabLst>
                <a:tab pos="342891" algn="l"/>
                <a:tab pos="716954" algn="l"/>
                <a:tab pos="1153360" algn="r"/>
              </a:tabLst>
            </a:pPr>
            <a:r>
              <a:rPr lang="en-US" sz="239">
                <a:solidFill>
                  <a:srgbClr val="000000"/>
                </a:solidFill>
                <a:latin typeface="Arial" panose="02020603050405020304" pitchFamily="2"/>
              </a:rPr>
              <a:t>11' - 0" 42' - 0" 11' - 0" 38' - 6 1/8" </a:t>
            </a:r>
          </a:p>
        </p:txBody>
      </p:sp>
      <p:sp>
        <p:nvSpPr>
          <p:cNvPr id="31" name="Text Placeholder 30"/>
          <p:cNvSpPr>
            <a:spLocks noGrp="1"/>
          </p:cNvSpPr>
          <p:nvPr>
            <p:ph type="body" idx="10"/>
          </p:nvPr>
        </p:nvSpPr>
        <p:spPr>
          <a:xfrm>
            <a:off x="5494193" y="5059940"/>
            <a:ext cx="212581"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257' - 3 3/8" </a:t>
            </a:r>
          </a:p>
        </p:txBody>
      </p:sp>
      <p:sp>
        <p:nvSpPr>
          <p:cNvPr id="32" name="Text Placeholder 31"/>
          <p:cNvSpPr>
            <a:spLocks noGrp="1"/>
          </p:cNvSpPr>
          <p:nvPr>
            <p:ph type="body" idx="10"/>
          </p:nvPr>
        </p:nvSpPr>
        <p:spPr>
          <a:xfrm>
            <a:off x="5537922" y="1774681"/>
            <a:ext cx="37234" cy="60181"/>
          </a:xfrm>
          <a:prstGeom prst="rect">
            <a:avLst/>
          </a:prstGeom>
          <a:noFill/>
          <a:ln w="0" cmpd="sng">
            <a:noFill/>
            <a:prstDash val="solid"/>
          </a:ln>
        </p:spPr>
        <p:txBody>
          <a:bodyPr vert="vert270" lIns="0" tIns="0" rIns="13422" bIns="0" rtlCol="0" anchor="t">
            <a:normAutofit/>
          </a:bodyPr>
          <a:lstStyle/>
          <a:p>
            <a:pPr>
              <a:lnSpc>
                <a:spcPts val="136"/>
              </a:lnSpc>
            </a:pPr>
            <a:r>
              <a:rPr lang="en-US" sz="239" spc="-41">
                <a:solidFill>
                  <a:srgbClr val="000000"/>
                </a:solidFill>
                <a:latin typeface="Arial" panose="02020603050405020304" pitchFamily="2"/>
              </a:rPr>
              <a:t>2' - 0" </a:t>
            </a:r>
          </a:p>
        </p:txBody>
      </p:sp>
      <p:sp>
        <p:nvSpPr>
          <p:cNvPr id="33" name="Text Placeholder 32"/>
          <p:cNvSpPr>
            <a:spLocks noGrp="1"/>
          </p:cNvSpPr>
          <p:nvPr>
            <p:ph type="body" idx="10"/>
          </p:nvPr>
        </p:nvSpPr>
        <p:spPr>
          <a:xfrm>
            <a:off x="5555673" y="3960668"/>
            <a:ext cx="818717" cy="34636"/>
          </a:xfrm>
          <a:prstGeom prst="rect">
            <a:avLst/>
          </a:prstGeom>
          <a:noFill/>
          <a:ln w="0" cmpd="sng">
            <a:noFill/>
            <a:prstDash val="solid"/>
          </a:ln>
        </p:spPr>
        <p:txBody>
          <a:bodyPr vert="horz" lIns="0" tIns="866" rIns="0" bIns="0" rtlCol="0" anchor="t">
            <a:normAutofit/>
          </a:bodyPr>
          <a:lstStyle/>
          <a:p>
            <a:pPr>
              <a:lnSpc>
                <a:spcPts val="205"/>
              </a:lnSpc>
              <a:tabLst>
                <a:tab pos="374063" algn="l"/>
                <a:tab pos="841641" algn="r"/>
              </a:tabLst>
            </a:pPr>
            <a:r>
              <a:rPr lang="en-US" sz="239">
                <a:solidFill>
                  <a:srgbClr val="000000"/>
                </a:solidFill>
                <a:latin typeface="Arial" panose="02020603050405020304" pitchFamily="2"/>
              </a:rPr>
              <a:t>42' - 0" 11' - 0" 41' - 11 1/2" </a:t>
            </a:r>
          </a:p>
        </p:txBody>
      </p:sp>
      <p:sp>
        <p:nvSpPr>
          <p:cNvPr id="34" name="Text Placeholder 33"/>
          <p:cNvSpPr>
            <a:spLocks noGrp="1"/>
          </p:cNvSpPr>
          <p:nvPr>
            <p:ph type="body" idx="10"/>
          </p:nvPr>
        </p:nvSpPr>
        <p:spPr>
          <a:xfrm>
            <a:off x="5705475" y="4694093"/>
            <a:ext cx="762433" cy="29874"/>
          </a:xfrm>
          <a:prstGeom prst="rect">
            <a:avLst/>
          </a:prstGeom>
          <a:noFill/>
          <a:ln w="0" cmpd="sng">
            <a:noFill/>
            <a:prstDash val="solid"/>
          </a:ln>
        </p:spPr>
        <p:txBody>
          <a:bodyPr vert="horz" lIns="0" tIns="4330" rIns="0" bIns="0" rtlCol="0" anchor="t">
            <a:normAutofit/>
          </a:bodyPr>
          <a:lstStyle/>
          <a:p>
            <a:pPr>
              <a:lnSpc>
                <a:spcPts val="136"/>
              </a:lnSpc>
              <a:tabLst>
                <a:tab pos="779297" algn="r"/>
              </a:tabLst>
            </a:pPr>
            <a:r>
              <a:rPr lang="en-US" sz="205" b="1">
                <a:solidFill>
                  <a:srgbClr val="000000"/>
                </a:solidFill>
                <a:latin typeface="Arial" panose="02020603050405020304" pitchFamily="2"/>
              </a:rPr>
              <a:t>UNIT B2 UNIT B1 C </a:t>
            </a:r>
          </a:p>
        </p:txBody>
      </p:sp>
      <p:sp>
        <p:nvSpPr>
          <p:cNvPr id="35" name="Text Placeholder 34"/>
          <p:cNvSpPr>
            <a:spLocks noGrp="1"/>
          </p:cNvSpPr>
          <p:nvPr>
            <p:ph type="body" idx="10"/>
          </p:nvPr>
        </p:nvSpPr>
        <p:spPr>
          <a:xfrm>
            <a:off x="5689456" y="5006254"/>
            <a:ext cx="171017"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11' - 11" </a:t>
            </a:r>
          </a:p>
        </p:txBody>
      </p:sp>
      <p:sp>
        <p:nvSpPr>
          <p:cNvPr id="36" name="Text Placeholder 35"/>
          <p:cNvSpPr>
            <a:spLocks noGrp="1"/>
          </p:cNvSpPr>
          <p:nvPr>
            <p:ph type="body" idx="10"/>
          </p:nvPr>
        </p:nvSpPr>
        <p:spPr>
          <a:xfrm>
            <a:off x="5768686" y="4462030"/>
            <a:ext cx="37234" cy="60181"/>
          </a:xfrm>
          <a:prstGeom prst="rect">
            <a:avLst/>
          </a:prstGeom>
          <a:noFill/>
          <a:ln w="0" cmpd="sng">
            <a:noFill/>
            <a:prstDash val="solid"/>
          </a:ln>
        </p:spPr>
        <p:txBody>
          <a:bodyPr vert="vert270" lIns="0" tIns="0" rIns="13422" bIns="0" rtlCol="0" anchor="t">
            <a:normAutofit/>
          </a:bodyPr>
          <a:lstStyle/>
          <a:p>
            <a:pPr>
              <a:lnSpc>
                <a:spcPts val="136"/>
              </a:lnSpc>
            </a:pPr>
            <a:r>
              <a:rPr lang="en-US" sz="239" spc="-41">
                <a:solidFill>
                  <a:srgbClr val="000000"/>
                </a:solidFill>
                <a:latin typeface="Arial" panose="02020603050405020304" pitchFamily="2"/>
              </a:rPr>
              <a:t>6' - 0" </a:t>
            </a:r>
          </a:p>
        </p:txBody>
      </p:sp>
      <p:sp>
        <p:nvSpPr>
          <p:cNvPr id="37" name="Text Placeholder 36"/>
          <p:cNvSpPr>
            <a:spLocks noGrp="1"/>
          </p:cNvSpPr>
          <p:nvPr>
            <p:ph type="body" idx="10"/>
          </p:nvPr>
        </p:nvSpPr>
        <p:spPr>
          <a:xfrm>
            <a:off x="5743575" y="1359045"/>
            <a:ext cx="212581"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292' - 9 3/8" </a:t>
            </a:r>
          </a:p>
        </p:txBody>
      </p:sp>
      <p:sp>
        <p:nvSpPr>
          <p:cNvPr id="38" name="Text Placeholder 37"/>
          <p:cNvSpPr>
            <a:spLocks noGrp="1"/>
          </p:cNvSpPr>
          <p:nvPr>
            <p:ph type="body" idx="10"/>
          </p:nvPr>
        </p:nvSpPr>
        <p:spPr>
          <a:xfrm>
            <a:off x="5878657" y="4213947"/>
            <a:ext cx="166688"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D1 C </a:t>
            </a:r>
          </a:p>
        </p:txBody>
      </p:sp>
      <p:sp>
        <p:nvSpPr>
          <p:cNvPr id="39" name="Text Placeholder 38"/>
          <p:cNvSpPr>
            <a:spLocks noGrp="1"/>
          </p:cNvSpPr>
          <p:nvPr>
            <p:ph type="body" idx="10"/>
          </p:nvPr>
        </p:nvSpPr>
        <p:spPr>
          <a:xfrm>
            <a:off x="6017635" y="5006254"/>
            <a:ext cx="158461" cy="34636"/>
          </a:xfrm>
          <a:prstGeom prst="rect">
            <a:avLst/>
          </a:prstGeom>
          <a:noFill/>
          <a:ln w="0" cmpd="sng">
            <a:noFill/>
            <a:prstDash val="solid"/>
          </a:ln>
        </p:spPr>
        <p:txBody>
          <a:bodyPr vert="horz" lIns="0" tIns="866" rIns="0" bIns="0" rtlCol="0" anchor="t">
            <a:normAutofit fontScale="62500" lnSpcReduction="20000"/>
          </a:bodyPr>
          <a:lstStyle/>
          <a:p>
            <a:pPr algn="ctr">
              <a:lnSpc>
                <a:spcPts val="273"/>
              </a:lnSpc>
            </a:pPr>
            <a:r>
              <a:rPr lang="en-US" sz="239">
                <a:solidFill>
                  <a:srgbClr val="000000"/>
                </a:solidFill>
                <a:latin typeface="Arial" panose="02020603050405020304" pitchFamily="2"/>
              </a:rPr>
              <a:t>35' - 9" </a:t>
            </a:r>
          </a:p>
        </p:txBody>
      </p:sp>
      <p:sp>
        <p:nvSpPr>
          <p:cNvPr id="40" name="Text Placeholder 39"/>
          <p:cNvSpPr>
            <a:spLocks noGrp="1"/>
          </p:cNvSpPr>
          <p:nvPr>
            <p:ph type="body" idx="10"/>
          </p:nvPr>
        </p:nvSpPr>
        <p:spPr>
          <a:xfrm>
            <a:off x="6191683" y="1779011"/>
            <a:ext cx="39399" cy="101744"/>
          </a:xfrm>
          <a:prstGeom prst="rect">
            <a:avLst/>
          </a:prstGeom>
          <a:noFill/>
          <a:ln w="0" cmpd="sng">
            <a:noFill/>
            <a:prstDash val="solid"/>
          </a:ln>
        </p:spPr>
        <p:txBody>
          <a:bodyPr vert="vert270" lIns="0" tIns="0" rIns="14287" bIns="0" rtlCol="0" anchor="t">
            <a:normAutofit/>
          </a:bodyPr>
          <a:lstStyle/>
          <a:p>
            <a:pPr>
              <a:lnSpc>
                <a:spcPts val="136"/>
              </a:lnSpc>
            </a:pPr>
            <a:r>
              <a:rPr lang="en-US" sz="239" spc="-37">
                <a:solidFill>
                  <a:srgbClr val="000000"/>
                </a:solidFill>
                <a:latin typeface="Arial" panose="02020603050405020304" pitchFamily="2"/>
              </a:rPr>
              <a:t>5' - 7 5/8" </a:t>
            </a:r>
          </a:p>
        </p:txBody>
      </p:sp>
      <p:sp>
        <p:nvSpPr>
          <p:cNvPr id="41" name="Text Placeholder 40"/>
          <p:cNvSpPr>
            <a:spLocks noGrp="1"/>
          </p:cNvSpPr>
          <p:nvPr>
            <p:ph type="body" idx="10"/>
          </p:nvPr>
        </p:nvSpPr>
        <p:spPr>
          <a:xfrm>
            <a:off x="6183890" y="1953058"/>
            <a:ext cx="164956"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D1 F </a:t>
            </a:r>
          </a:p>
        </p:txBody>
      </p:sp>
      <p:sp>
        <p:nvSpPr>
          <p:cNvPr id="42" name="Text Placeholder 41"/>
          <p:cNvSpPr>
            <a:spLocks noGrp="1"/>
          </p:cNvSpPr>
          <p:nvPr>
            <p:ph type="body" idx="10"/>
          </p:nvPr>
        </p:nvSpPr>
        <p:spPr>
          <a:xfrm>
            <a:off x="6204672" y="2460048"/>
            <a:ext cx="150235"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E4 </a:t>
            </a:r>
          </a:p>
        </p:txBody>
      </p:sp>
      <p:sp>
        <p:nvSpPr>
          <p:cNvPr id="43" name="Text Placeholder 42"/>
          <p:cNvSpPr>
            <a:spLocks noGrp="1"/>
          </p:cNvSpPr>
          <p:nvPr>
            <p:ph type="body" idx="10"/>
          </p:nvPr>
        </p:nvSpPr>
        <p:spPr>
          <a:xfrm>
            <a:off x="6246668" y="2556164"/>
            <a:ext cx="37234" cy="58016"/>
          </a:xfrm>
          <a:prstGeom prst="rect">
            <a:avLst/>
          </a:prstGeom>
          <a:noFill/>
          <a:ln w="0" cmpd="sng">
            <a:noFill/>
            <a:prstDash val="solid"/>
          </a:ln>
        </p:spPr>
        <p:txBody>
          <a:bodyPr vert="vert270" lIns="0" tIns="0" rIns="13422" bIns="0" rtlCol="0" anchor="t">
            <a:normAutofit fontScale="62500" lnSpcReduction="20000"/>
          </a:bodyPr>
          <a:lstStyle/>
          <a:p>
            <a:pPr>
              <a:lnSpc>
                <a:spcPts val="205"/>
              </a:lnSpc>
            </a:pPr>
            <a:r>
              <a:rPr lang="en-US" sz="239" spc="-48">
                <a:solidFill>
                  <a:srgbClr val="000000"/>
                </a:solidFill>
                <a:latin typeface="Arial" panose="02020603050405020304" pitchFamily="2"/>
              </a:rPr>
              <a:t>1' - 6" </a:t>
            </a:r>
          </a:p>
        </p:txBody>
      </p:sp>
      <p:sp>
        <p:nvSpPr>
          <p:cNvPr id="44" name="Text Placeholder 43"/>
          <p:cNvSpPr>
            <a:spLocks noGrp="1"/>
          </p:cNvSpPr>
          <p:nvPr>
            <p:ph type="body" idx="10"/>
          </p:nvPr>
        </p:nvSpPr>
        <p:spPr>
          <a:xfrm>
            <a:off x="6327631" y="5006254"/>
            <a:ext cx="195695"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12' - 6 1/4" </a:t>
            </a:r>
          </a:p>
        </p:txBody>
      </p:sp>
      <p:sp>
        <p:nvSpPr>
          <p:cNvPr id="45" name="Text Placeholder 44"/>
          <p:cNvSpPr>
            <a:spLocks noGrp="1"/>
          </p:cNvSpPr>
          <p:nvPr>
            <p:ph type="body" idx="10"/>
          </p:nvPr>
        </p:nvSpPr>
        <p:spPr>
          <a:xfrm>
            <a:off x="6618577" y="4259840"/>
            <a:ext cx="151967"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D3 </a:t>
            </a:r>
          </a:p>
        </p:txBody>
      </p:sp>
      <p:sp>
        <p:nvSpPr>
          <p:cNvPr id="46" name="Text Placeholder 45"/>
          <p:cNvSpPr>
            <a:spLocks noGrp="1"/>
          </p:cNvSpPr>
          <p:nvPr>
            <p:ph type="body" idx="10"/>
          </p:nvPr>
        </p:nvSpPr>
        <p:spPr>
          <a:xfrm>
            <a:off x="6655811" y="1953058"/>
            <a:ext cx="187469"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A5-ALT </a:t>
            </a:r>
          </a:p>
        </p:txBody>
      </p:sp>
      <p:sp>
        <p:nvSpPr>
          <p:cNvPr id="47" name="Text Placeholder 46"/>
          <p:cNvSpPr>
            <a:spLocks noGrp="1"/>
          </p:cNvSpPr>
          <p:nvPr>
            <p:ph type="body" idx="10"/>
          </p:nvPr>
        </p:nvSpPr>
        <p:spPr>
          <a:xfrm>
            <a:off x="6725516" y="1209675"/>
            <a:ext cx="38533" cy="124691"/>
          </a:xfrm>
          <a:prstGeom prst="rect">
            <a:avLst/>
          </a:prstGeom>
          <a:noFill/>
          <a:ln w="0" cmpd="sng">
            <a:noFill/>
            <a:prstDash val="solid"/>
          </a:ln>
        </p:spPr>
        <p:txBody>
          <a:bodyPr vert="vert270" lIns="0" tIns="0" rIns="14720" bIns="0" rtlCol="0" anchor="t">
            <a:normAutofit fontScale="62500" lnSpcReduction="20000"/>
          </a:bodyPr>
          <a:lstStyle/>
          <a:p>
            <a:pPr>
              <a:lnSpc>
                <a:spcPts val="205"/>
              </a:lnSpc>
            </a:pPr>
            <a:r>
              <a:rPr lang="en-US" sz="239" spc="-37">
                <a:solidFill>
                  <a:srgbClr val="000000"/>
                </a:solidFill>
                <a:latin typeface="Arial" panose="02020603050405020304" pitchFamily="2"/>
              </a:rPr>
              <a:t>36' - 11 7/8" </a:t>
            </a:r>
          </a:p>
        </p:txBody>
      </p:sp>
      <p:sp>
        <p:nvSpPr>
          <p:cNvPr id="48" name="Text Placeholder 47"/>
          <p:cNvSpPr>
            <a:spLocks noGrp="1"/>
          </p:cNvSpPr>
          <p:nvPr>
            <p:ph type="body" idx="10"/>
          </p:nvPr>
        </p:nvSpPr>
        <p:spPr>
          <a:xfrm>
            <a:off x="6725516" y="1594139"/>
            <a:ext cx="38533" cy="124691"/>
          </a:xfrm>
          <a:prstGeom prst="rect">
            <a:avLst/>
          </a:prstGeom>
          <a:noFill/>
          <a:ln w="0" cmpd="sng">
            <a:noFill/>
            <a:prstDash val="solid"/>
          </a:ln>
        </p:spPr>
        <p:txBody>
          <a:bodyPr vert="vert270" lIns="0" tIns="0" rIns="14720" bIns="0" rtlCol="0" anchor="t">
            <a:normAutofit fontScale="62500" lnSpcReduction="20000"/>
          </a:bodyPr>
          <a:lstStyle/>
          <a:p>
            <a:pPr algn="ctr">
              <a:lnSpc>
                <a:spcPts val="205"/>
              </a:lnSpc>
            </a:pPr>
            <a:r>
              <a:rPr lang="en-US" sz="239" spc="-41">
                <a:solidFill>
                  <a:srgbClr val="000000"/>
                </a:solidFill>
                <a:latin typeface="Arial" panose="02020603050405020304" pitchFamily="2"/>
              </a:rPr>
              <a:t>19' - 10 1/8" </a:t>
            </a:r>
          </a:p>
        </p:txBody>
      </p:sp>
      <p:sp>
        <p:nvSpPr>
          <p:cNvPr id="49" name="Text Placeholder 48"/>
          <p:cNvSpPr>
            <a:spLocks noGrp="1"/>
          </p:cNvSpPr>
          <p:nvPr>
            <p:ph type="body" idx="10"/>
          </p:nvPr>
        </p:nvSpPr>
        <p:spPr>
          <a:xfrm>
            <a:off x="6713827" y="5006254"/>
            <a:ext cx="160626"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42' - 0" </a:t>
            </a:r>
          </a:p>
        </p:txBody>
      </p:sp>
      <p:sp>
        <p:nvSpPr>
          <p:cNvPr id="50" name="Text Placeholder 49"/>
          <p:cNvSpPr>
            <a:spLocks noGrp="1"/>
          </p:cNvSpPr>
          <p:nvPr>
            <p:ph type="body" idx="10"/>
          </p:nvPr>
        </p:nvSpPr>
        <p:spPr>
          <a:xfrm>
            <a:off x="6778336" y="3756747"/>
            <a:ext cx="166688"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S1 A </a:t>
            </a:r>
          </a:p>
        </p:txBody>
      </p:sp>
      <p:sp>
        <p:nvSpPr>
          <p:cNvPr id="51" name="Text Placeholder 50"/>
          <p:cNvSpPr>
            <a:spLocks noGrp="1"/>
          </p:cNvSpPr>
          <p:nvPr>
            <p:ph type="body" idx="10"/>
          </p:nvPr>
        </p:nvSpPr>
        <p:spPr>
          <a:xfrm>
            <a:off x="6846743" y="1604097"/>
            <a:ext cx="23813" cy="67974"/>
          </a:xfrm>
          <a:prstGeom prst="rect">
            <a:avLst/>
          </a:prstGeom>
          <a:noFill/>
          <a:ln w="0" cmpd="sng">
            <a:noFill/>
            <a:prstDash val="solid"/>
          </a:ln>
        </p:spPr>
        <p:txBody>
          <a:bodyPr vert="horz" lIns="0" tIns="866" rIns="0" bIns="0" rtlCol="0" anchor="t">
            <a:normAutofit fontScale="25000" lnSpcReduction="20000"/>
          </a:bodyPr>
          <a:lstStyle/>
          <a:p>
            <a:pPr>
              <a:lnSpc>
                <a:spcPts val="273"/>
              </a:lnSpc>
            </a:pPr>
            <a:r>
              <a:rPr lang="en-US" sz="239">
                <a:solidFill>
                  <a:srgbClr val="000000"/>
                </a:solidFill>
                <a:latin typeface="Arial" panose="02020603050405020304" pitchFamily="2"/>
              </a:rPr>
              <a:t>- </a:t>
            </a:r>
          </a:p>
          <a:p>
            <a:pPr>
              <a:lnSpc>
                <a:spcPts val="273"/>
              </a:lnSpc>
              <a:spcBef>
                <a:spcPts val="0"/>
              </a:spcBef>
            </a:pPr>
            <a:r>
              <a:rPr lang="en-US" sz="239">
                <a:solidFill>
                  <a:srgbClr val="000000"/>
                </a:solidFill>
                <a:latin typeface="Arial" panose="02020603050405020304" pitchFamily="2"/>
              </a:rPr>
              <a:t>- </a:t>
            </a:r>
          </a:p>
        </p:txBody>
      </p:sp>
      <p:sp>
        <p:nvSpPr>
          <p:cNvPr id="52" name="Text Placeholder 51"/>
          <p:cNvSpPr>
            <a:spLocks noGrp="1"/>
          </p:cNvSpPr>
          <p:nvPr>
            <p:ph type="body" idx="10"/>
          </p:nvPr>
        </p:nvSpPr>
        <p:spPr>
          <a:xfrm>
            <a:off x="6861031" y="1805854"/>
            <a:ext cx="39399" cy="101744"/>
          </a:xfrm>
          <a:prstGeom prst="rect">
            <a:avLst/>
          </a:prstGeom>
          <a:noFill/>
          <a:ln w="0" cmpd="sng">
            <a:noFill/>
            <a:prstDash val="solid"/>
          </a:ln>
        </p:spPr>
        <p:txBody>
          <a:bodyPr vert="vert270" lIns="0" tIns="0" rIns="14287" bIns="0" rtlCol="0" anchor="t">
            <a:normAutofit fontScale="62500" lnSpcReduction="20000"/>
          </a:bodyPr>
          <a:lstStyle/>
          <a:p>
            <a:pPr>
              <a:lnSpc>
                <a:spcPts val="205"/>
              </a:lnSpc>
              <a:spcAft>
                <a:spcPts val="14"/>
              </a:spcAft>
            </a:pPr>
            <a:r>
              <a:rPr lang="en-US" sz="239" spc="-37">
                <a:solidFill>
                  <a:srgbClr val="000000"/>
                </a:solidFill>
                <a:latin typeface="Arial" panose="02020603050405020304" pitchFamily="2"/>
              </a:rPr>
              <a:t>9' - 7 1/8" </a:t>
            </a:r>
          </a:p>
        </p:txBody>
      </p:sp>
      <p:sp>
        <p:nvSpPr>
          <p:cNvPr id="53" name="Text Placeholder 52"/>
          <p:cNvSpPr>
            <a:spLocks noGrp="1"/>
          </p:cNvSpPr>
          <p:nvPr>
            <p:ph type="body" idx="10"/>
          </p:nvPr>
        </p:nvSpPr>
        <p:spPr>
          <a:xfrm>
            <a:off x="6850207" y="4363749"/>
            <a:ext cx="91786"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MEP </a:t>
            </a:r>
          </a:p>
        </p:txBody>
      </p:sp>
      <p:sp>
        <p:nvSpPr>
          <p:cNvPr id="54" name="Text Placeholder 53"/>
          <p:cNvSpPr>
            <a:spLocks noGrp="1"/>
          </p:cNvSpPr>
          <p:nvPr>
            <p:ph type="body" idx="10"/>
          </p:nvPr>
        </p:nvSpPr>
        <p:spPr>
          <a:xfrm>
            <a:off x="6840682" y="3158404"/>
            <a:ext cx="166688"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UNIT E1 B </a:t>
            </a:r>
          </a:p>
        </p:txBody>
      </p:sp>
      <p:sp>
        <p:nvSpPr>
          <p:cNvPr id="55" name="Text Placeholder 54"/>
          <p:cNvSpPr>
            <a:spLocks noGrp="1"/>
          </p:cNvSpPr>
          <p:nvPr>
            <p:ph type="body" idx="10"/>
          </p:nvPr>
        </p:nvSpPr>
        <p:spPr>
          <a:xfrm>
            <a:off x="6887874" y="1412731"/>
            <a:ext cx="966355"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tabLst>
                <a:tab pos="467578" algn="l"/>
                <a:tab pos="966329" algn="r"/>
              </a:tabLst>
            </a:pPr>
            <a:r>
              <a:rPr lang="en-US" sz="239">
                <a:solidFill>
                  <a:srgbClr val="000000"/>
                </a:solidFill>
                <a:latin typeface="Arial" panose="02020603050405020304" pitchFamily="2"/>
              </a:rPr>
              <a:t>12' - 2 1/2" 57' - 8 1/2" 2' - 0" </a:t>
            </a:r>
          </a:p>
        </p:txBody>
      </p:sp>
      <p:sp>
        <p:nvSpPr>
          <p:cNvPr id="56" name="Text Placeholder 55"/>
          <p:cNvSpPr>
            <a:spLocks noGrp="1"/>
          </p:cNvSpPr>
          <p:nvPr>
            <p:ph type="body" idx="10"/>
          </p:nvPr>
        </p:nvSpPr>
        <p:spPr>
          <a:xfrm>
            <a:off x="6869690" y="2431040"/>
            <a:ext cx="167120"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A1 A </a:t>
            </a:r>
          </a:p>
        </p:txBody>
      </p:sp>
      <p:sp>
        <p:nvSpPr>
          <p:cNvPr id="57" name="Text Placeholder 56"/>
          <p:cNvSpPr>
            <a:spLocks noGrp="1"/>
          </p:cNvSpPr>
          <p:nvPr>
            <p:ph type="body" idx="10"/>
          </p:nvPr>
        </p:nvSpPr>
        <p:spPr>
          <a:xfrm>
            <a:off x="6931170" y="2185555"/>
            <a:ext cx="91786" cy="29874"/>
          </a:xfrm>
          <a:prstGeom prst="rect">
            <a:avLst/>
          </a:prstGeom>
          <a:noFill/>
          <a:ln w="0" cmpd="sng">
            <a:noFill/>
            <a:prstDash val="solid"/>
          </a:ln>
        </p:spPr>
        <p:txBody>
          <a:bodyPr vert="horz" lIns="0" tIns="4330" rIns="0" bIns="0" rtlCol="0" anchor="t">
            <a:normAutofit/>
          </a:bodyPr>
          <a:lstStyle/>
          <a:p>
            <a:pPr>
              <a:lnSpc>
                <a:spcPts val="205"/>
              </a:lnSpc>
            </a:pPr>
            <a:r>
              <a:rPr lang="en-US" sz="205" b="1">
                <a:solidFill>
                  <a:srgbClr val="000000"/>
                </a:solidFill>
                <a:latin typeface="Arial" panose="02020603050405020304" pitchFamily="2"/>
              </a:rPr>
              <a:t>MEP </a:t>
            </a:r>
          </a:p>
        </p:txBody>
      </p:sp>
      <p:sp>
        <p:nvSpPr>
          <p:cNvPr id="58" name="Text Placeholder 57"/>
          <p:cNvSpPr>
            <a:spLocks noGrp="1"/>
          </p:cNvSpPr>
          <p:nvPr>
            <p:ph type="body" idx="10"/>
          </p:nvPr>
        </p:nvSpPr>
        <p:spPr>
          <a:xfrm>
            <a:off x="7011266" y="2661805"/>
            <a:ext cx="166688"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A1 B </a:t>
            </a:r>
          </a:p>
        </p:txBody>
      </p:sp>
      <p:sp>
        <p:nvSpPr>
          <p:cNvPr id="59" name="Text Placeholder 58"/>
          <p:cNvSpPr>
            <a:spLocks noGrp="1"/>
          </p:cNvSpPr>
          <p:nvPr>
            <p:ph type="body" idx="10"/>
          </p:nvPr>
        </p:nvSpPr>
        <p:spPr>
          <a:xfrm>
            <a:off x="7067118" y="4694093"/>
            <a:ext cx="150235"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E3 </a:t>
            </a:r>
          </a:p>
        </p:txBody>
      </p:sp>
      <p:sp>
        <p:nvSpPr>
          <p:cNvPr id="60" name="Text Placeholder 59"/>
          <p:cNvSpPr>
            <a:spLocks noGrp="1"/>
          </p:cNvSpPr>
          <p:nvPr>
            <p:ph type="body" idx="10"/>
          </p:nvPr>
        </p:nvSpPr>
        <p:spPr>
          <a:xfrm>
            <a:off x="7118639" y="1699346"/>
            <a:ext cx="548553" cy="42430"/>
          </a:xfrm>
          <a:prstGeom prst="rect">
            <a:avLst/>
          </a:prstGeom>
          <a:noFill/>
          <a:ln w="0" cmpd="sng">
            <a:noFill/>
            <a:prstDash val="solid"/>
          </a:ln>
        </p:spPr>
        <p:txBody>
          <a:bodyPr vert="horz" lIns="0" tIns="4330" rIns="0" bIns="0" rtlCol="0" anchor="t">
            <a:normAutofit/>
          </a:bodyPr>
          <a:lstStyle/>
          <a:p>
            <a:pPr algn="r">
              <a:lnSpc>
                <a:spcPts val="136"/>
              </a:lnSpc>
            </a:pPr>
            <a:r>
              <a:rPr lang="en-US" sz="205" b="1" spc="-31">
                <a:solidFill>
                  <a:srgbClr val="000000"/>
                </a:solidFill>
                <a:latin typeface="Arial" panose="02020603050405020304" pitchFamily="2"/>
              </a:rPr>
              <a:t>UNIT D2 </a:t>
            </a:r>
          </a:p>
          <a:p>
            <a:pPr>
              <a:lnSpc>
                <a:spcPts val="136"/>
              </a:lnSpc>
              <a:spcBef>
                <a:spcPts val="0"/>
              </a:spcBef>
            </a:pPr>
            <a:r>
              <a:rPr lang="en-US" sz="205" b="1" spc="-37">
                <a:solidFill>
                  <a:srgbClr val="000000"/>
                </a:solidFill>
                <a:latin typeface="Arial" panose="02020603050405020304" pitchFamily="2"/>
              </a:rPr>
              <a:t>UNIT B3-ALT </a:t>
            </a:r>
          </a:p>
        </p:txBody>
      </p:sp>
      <p:sp>
        <p:nvSpPr>
          <p:cNvPr id="61" name="Text Placeholder 60"/>
          <p:cNvSpPr>
            <a:spLocks noGrp="1"/>
          </p:cNvSpPr>
          <p:nvPr>
            <p:ph type="body" idx="10"/>
          </p:nvPr>
        </p:nvSpPr>
        <p:spPr>
          <a:xfrm>
            <a:off x="7115175" y="5006254"/>
            <a:ext cx="195695"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19' - 7 7/8" </a:t>
            </a:r>
          </a:p>
        </p:txBody>
      </p:sp>
      <p:sp>
        <p:nvSpPr>
          <p:cNvPr id="62" name="Text Placeholder 61"/>
          <p:cNvSpPr>
            <a:spLocks noGrp="1"/>
          </p:cNvSpPr>
          <p:nvPr>
            <p:ph type="body" idx="10"/>
          </p:nvPr>
        </p:nvSpPr>
        <p:spPr>
          <a:xfrm>
            <a:off x="7174490" y="2387312"/>
            <a:ext cx="91786"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MEP </a:t>
            </a:r>
          </a:p>
        </p:txBody>
      </p:sp>
      <p:sp>
        <p:nvSpPr>
          <p:cNvPr id="63" name="Text Placeholder 62"/>
          <p:cNvSpPr>
            <a:spLocks noGrp="1"/>
          </p:cNvSpPr>
          <p:nvPr>
            <p:ph type="body" idx="10"/>
          </p:nvPr>
        </p:nvSpPr>
        <p:spPr>
          <a:xfrm>
            <a:off x="7256318" y="3958504"/>
            <a:ext cx="166688" cy="29874"/>
          </a:xfrm>
          <a:prstGeom prst="rect">
            <a:avLst/>
          </a:prstGeom>
          <a:noFill/>
          <a:ln w="0" cmpd="sng">
            <a:noFill/>
            <a:prstDash val="solid"/>
          </a:ln>
        </p:spPr>
        <p:txBody>
          <a:bodyPr vert="horz" lIns="0" tIns="4330" rIns="0" bIns="0" rtlCol="0" anchor="t">
            <a:normAutofit/>
          </a:bodyPr>
          <a:lstStyle/>
          <a:p>
            <a:pPr>
              <a:lnSpc>
                <a:spcPts val="136"/>
              </a:lnSpc>
            </a:pPr>
            <a:r>
              <a:rPr lang="en-US" sz="205" b="1">
                <a:solidFill>
                  <a:srgbClr val="000000"/>
                </a:solidFill>
                <a:latin typeface="Arial" panose="02020603050405020304" pitchFamily="2"/>
              </a:rPr>
              <a:t>UNIT D1 D </a:t>
            </a:r>
          </a:p>
        </p:txBody>
      </p:sp>
      <p:sp>
        <p:nvSpPr>
          <p:cNvPr id="64" name="Text Placeholder 63"/>
          <p:cNvSpPr>
            <a:spLocks noGrp="1"/>
          </p:cNvSpPr>
          <p:nvPr>
            <p:ph type="body" idx="10"/>
          </p:nvPr>
        </p:nvSpPr>
        <p:spPr>
          <a:xfrm>
            <a:off x="7297882" y="2759219"/>
            <a:ext cx="303934" cy="613930"/>
          </a:xfrm>
          <a:prstGeom prst="rect">
            <a:avLst/>
          </a:prstGeom>
          <a:noFill/>
          <a:ln w="0" cmpd="sng">
            <a:noFill/>
            <a:prstDash val="solid"/>
          </a:ln>
        </p:spPr>
        <p:txBody>
          <a:bodyPr vert="horz" lIns="0" tIns="4330" rIns="0" bIns="0" rtlCol="0" anchor="t">
            <a:normAutofit/>
          </a:bodyPr>
          <a:lstStyle/>
          <a:p>
            <a:pPr algn="r">
              <a:lnSpc>
                <a:spcPts val="205"/>
              </a:lnSpc>
            </a:pPr>
            <a:r>
              <a:rPr lang="en-US" sz="205" b="1">
                <a:solidFill>
                  <a:srgbClr val="000000"/>
                </a:solidFill>
                <a:latin typeface="Arial" panose="02020603050405020304" pitchFamily="2"/>
              </a:rPr>
              <a:t>UNIT D1 E </a:t>
            </a:r>
          </a:p>
          <a:p>
            <a:pPr>
              <a:lnSpc>
                <a:spcPts val="205"/>
              </a:lnSpc>
              <a:spcBef>
                <a:spcPts val="4398"/>
              </a:spcBef>
            </a:pPr>
            <a:r>
              <a:rPr lang="en-US" sz="205" b="1">
                <a:solidFill>
                  <a:srgbClr val="000000"/>
                </a:solidFill>
                <a:latin typeface="Arial" panose="02020603050405020304" pitchFamily="2"/>
              </a:rPr>
              <a:t>UNIT B1 D </a:t>
            </a:r>
          </a:p>
        </p:txBody>
      </p:sp>
      <p:sp>
        <p:nvSpPr>
          <p:cNvPr id="65" name="Text Placeholder 64"/>
          <p:cNvSpPr>
            <a:spLocks noGrp="1"/>
          </p:cNvSpPr>
          <p:nvPr>
            <p:ph type="body" idx="10"/>
          </p:nvPr>
        </p:nvSpPr>
        <p:spPr>
          <a:xfrm>
            <a:off x="5033962" y="6376555"/>
            <a:ext cx="2965739" cy="151967"/>
          </a:xfrm>
          <a:prstGeom prst="rect">
            <a:avLst/>
          </a:prstGeom>
          <a:noFill/>
          <a:ln w="0" cmpd="sng">
            <a:noFill/>
            <a:prstDash val="solid"/>
          </a:ln>
        </p:spPr>
        <p:txBody>
          <a:bodyPr vert="horz" lIns="0" tIns="6494" rIns="0" bIns="0" rtlCol="0" anchor="t">
            <a:normAutofit/>
          </a:bodyPr>
          <a:lstStyle/>
          <a:p>
            <a:pPr>
              <a:lnSpc>
                <a:spcPts val="1023"/>
              </a:lnSpc>
              <a:spcAft>
                <a:spcPts val="130"/>
              </a:spcAft>
            </a:pPr>
            <a:r>
              <a:rPr lang="en-US" sz="750" spc="27">
                <a:solidFill>
                  <a:srgbClr val="888888"/>
                </a:solidFill>
                <a:latin typeface="Tahoma" panose="02020603050405020304" pitchFamily="2"/>
              </a:rPr>
              <a:t>The Wesley Campus Plan: The Standard at Wesley</a:t>
            </a:r>
            <a:r>
              <a:rPr lang="en-US" sz="852" spc="27">
                <a:solidFill>
                  <a:srgbClr val="000000"/>
                </a:solidFill>
                <a:latin typeface="Century Gothic" panose="02020603050405020304" pitchFamily="2"/>
              </a:rPr>
              <a:t> I </a:t>
            </a:r>
            <a:r>
              <a:rPr lang="en-US" sz="750" spc="27">
                <a:solidFill>
                  <a:srgbClr val="000000"/>
                </a:solidFill>
                <a:latin typeface="Tahoma" panose="02020603050405020304" pitchFamily="2"/>
              </a:rPr>
              <a:t>02.11.2025 </a:t>
            </a:r>
          </a:p>
        </p:txBody>
      </p:sp>
      <p:sp>
        <p:nvSpPr>
          <p:cNvPr id="66" name="Slide Number Placeholder 3">
            <a:extLst>
              <a:ext uri="{FF2B5EF4-FFF2-40B4-BE49-F238E27FC236}">
                <a16:creationId xmlns:a16="http://schemas.microsoft.com/office/drawing/2014/main" id="{47CCFDD2-E81A-9221-5F1B-AE627D7F68ED}"/>
              </a:ext>
            </a:extLst>
          </p:cNvPr>
          <p:cNvSpPr txBox="1">
            <a:spLocks/>
          </p:cNvSpPr>
          <p:nvPr/>
        </p:nvSpPr>
        <p:spPr>
          <a:xfrm>
            <a:off x="8610600" y="6356350"/>
            <a:ext cx="287943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24</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1108364" y="322118"/>
            <a:ext cx="9977438" cy="6249266"/>
          </a:xfrm>
          <a:prstGeom prst="rect">
            <a:avLst/>
          </a:prstGeom>
        </p:spPr>
      </p:pic>
      <p:sp>
        <p:nvSpPr>
          <p:cNvPr id="4" name="Text Placeholder 3"/>
          <p:cNvSpPr>
            <a:spLocks noGrp="1"/>
          </p:cNvSpPr>
          <p:nvPr>
            <p:ph type="body" idx="10"/>
          </p:nvPr>
        </p:nvSpPr>
        <p:spPr>
          <a:xfrm>
            <a:off x="1116590" y="302636"/>
            <a:ext cx="590117" cy="125124"/>
          </a:xfrm>
          <a:prstGeom prst="rect">
            <a:avLst/>
          </a:prstGeom>
          <a:noFill/>
          <a:ln w="0" cmpd="sng">
            <a:noFill/>
            <a:prstDash val="solid"/>
          </a:ln>
        </p:spPr>
        <p:txBody>
          <a:bodyPr vert="horz" lIns="0" tIns="0" rIns="0" bIns="0" rtlCol="0" anchor="t">
            <a:normAutofit/>
          </a:bodyPr>
          <a:lstStyle/>
          <a:p>
            <a:r>
              <a:rPr lang="en-US" sz="784" spc="-20">
                <a:solidFill>
                  <a:srgbClr val="8C8C8C"/>
                </a:solidFill>
                <a:latin typeface="Century Gothic" panose="02020603050405020304" pitchFamily="2"/>
              </a:rPr>
              <a:t>ROOF PLAN </a:t>
            </a:r>
          </a:p>
        </p:txBody>
      </p:sp>
      <p:sp>
        <p:nvSpPr>
          <p:cNvPr id="5" name="Text Placeholder 4"/>
          <p:cNvSpPr>
            <a:spLocks noGrp="1"/>
          </p:cNvSpPr>
          <p:nvPr>
            <p:ph type="body" idx="10"/>
          </p:nvPr>
        </p:nvSpPr>
        <p:spPr>
          <a:xfrm>
            <a:off x="3752417" y="1311420"/>
            <a:ext cx="38100" cy="60181"/>
          </a:xfrm>
          <a:prstGeom prst="rect">
            <a:avLst/>
          </a:prstGeom>
          <a:noFill/>
          <a:ln w="0" cmpd="sng">
            <a:noFill/>
            <a:prstDash val="solid"/>
          </a:ln>
        </p:spPr>
        <p:txBody>
          <a:bodyPr vert="horz" lIns="0" tIns="0" rIns="0" bIns="0" rtlCol="0" anchor="t">
            <a:normAutofit/>
          </a:bodyPr>
          <a:lstStyle/>
          <a:p>
            <a:pPr>
              <a:lnSpc>
                <a:spcPts val="477"/>
              </a:lnSpc>
            </a:pPr>
            <a:r>
              <a:rPr lang="en-US" sz="409">
                <a:solidFill>
                  <a:srgbClr val="000000"/>
                </a:solidFill>
                <a:latin typeface="Arial" panose="02020603050405020304" pitchFamily="2"/>
              </a:rPr>
              <a:t>1 </a:t>
            </a:r>
          </a:p>
        </p:txBody>
      </p:sp>
      <p:sp>
        <p:nvSpPr>
          <p:cNvPr id="6" name="Text Placeholder 5"/>
          <p:cNvSpPr>
            <a:spLocks noGrp="1"/>
          </p:cNvSpPr>
          <p:nvPr>
            <p:ph type="body" idx="10"/>
          </p:nvPr>
        </p:nvSpPr>
        <p:spPr>
          <a:xfrm>
            <a:off x="4619192" y="1556472"/>
            <a:ext cx="314325"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pPr>
            <a:r>
              <a:rPr lang="en-US" sz="239">
                <a:solidFill>
                  <a:srgbClr val="000000"/>
                </a:solidFill>
                <a:latin typeface="Arial" panose="02020603050405020304" pitchFamily="2"/>
              </a:rPr>
              <a:t>8' - 0 1/4" 9' - 10 7/8" </a:t>
            </a:r>
          </a:p>
        </p:txBody>
      </p:sp>
      <p:sp>
        <p:nvSpPr>
          <p:cNvPr id="7" name="Text Placeholder 6"/>
          <p:cNvSpPr>
            <a:spLocks noGrp="1"/>
          </p:cNvSpPr>
          <p:nvPr>
            <p:ph type="body" idx="10"/>
          </p:nvPr>
        </p:nvSpPr>
        <p:spPr>
          <a:xfrm>
            <a:off x="6846743" y="1604097"/>
            <a:ext cx="23813" cy="67974"/>
          </a:xfrm>
          <a:prstGeom prst="rect">
            <a:avLst/>
          </a:prstGeom>
          <a:noFill/>
          <a:ln w="0" cmpd="sng">
            <a:noFill/>
            <a:prstDash val="solid"/>
          </a:ln>
        </p:spPr>
        <p:txBody>
          <a:bodyPr vert="horz" lIns="0" tIns="866" rIns="0" bIns="0" rtlCol="0" anchor="t">
            <a:normAutofit fontScale="25000" lnSpcReduction="20000"/>
          </a:bodyPr>
          <a:lstStyle/>
          <a:p>
            <a:pPr>
              <a:lnSpc>
                <a:spcPts val="273"/>
              </a:lnSpc>
            </a:pPr>
            <a:r>
              <a:rPr lang="en-US" sz="239">
                <a:solidFill>
                  <a:srgbClr val="000000"/>
                </a:solidFill>
                <a:latin typeface="Arial" panose="02020603050405020304" pitchFamily="2"/>
              </a:rPr>
              <a:t>- </a:t>
            </a:r>
          </a:p>
          <a:p>
            <a:pPr>
              <a:lnSpc>
                <a:spcPts val="273"/>
              </a:lnSpc>
              <a:spcBef>
                <a:spcPts val="0"/>
              </a:spcBef>
            </a:pPr>
            <a:r>
              <a:rPr lang="en-US" sz="239">
                <a:solidFill>
                  <a:srgbClr val="000000"/>
                </a:solidFill>
                <a:latin typeface="Arial" panose="02020603050405020304" pitchFamily="2"/>
              </a:rPr>
              <a:t>- </a:t>
            </a:r>
          </a:p>
        </p:txBody>
      </p:sp>
      <p:sp>
        <p:nvSpPr>
          <p:cNvPr id="8" name="Text Placeholder 7"/>
          <p:cNvSpPr>
            <a:spLocks noGrp="1"/>
          </p:cNvSpPr>
          <p:nvPr>
            <p:ph type="body" idx="10"/>
          </p:nvPr>
        </p:nvSpPr>
        <p:spPr>
          <a:xfrm>
            <a:off x="4783282" y="1693286"/>
            <a:ext cx="23813" cy="67974"/>
          </a:xfrm>
          <a:prstGeom prst="rect">
            <a:avLst/>
          </a:prstGeom>
          <a:noFill/>
          <a:ln w="0" cmpd="sng">
            <a:noFill/>
            <a:prstDash val="solid"/>
          </a:ln>
        </p:spPr>
        <p:txBody>
          <a:bodyPr vert="horz" lIns="0" tIns="866" rIns="0" bIns="0" rtlCol="0" anchor="t">
            <a:normAutofit fontScale="25000" lnSpcReduction="20000"/>
          </a:bodyPr>
          <a:lstStyle/>
          <a:p>
            <a:pPr>
              <a:lnSpc>
                <a:spcPts val="273"/>
              </a:lnSpc>
            </a:pPr>
            <a:r>
              <a:rPr lang="en-US" sz="239">
                <a:solidFill>
                  <a:srgbClr val="000000"/>
                </a:solidFill>
                <a:latin typeface="Arial" panose="02020603050405020304" pitchFamily="2"/>
              </a:rPr>
              <a:t>- </a:t>
            </a:r>
          </a:p>
          <a:p>
            <a:pPr>
              <a:lnSpc>
                <a:spcPts val="273"/>
              </a:lnSpc>
              <a:spcBef>
                <a:spcPts val="0"/>
              </a:spcBef>
            </a:pPr>
            <a:r>
              <a:rPr lang="en-US" sz="239">
                <a:solidFill>
                  <a:srgbClr val="000000"/>
                </a:solidFill>
                <a:latin typeface="Arial" panose="02020603050405020304" pitchFamily="2"/>
              </a:rPr>
              <a:t>- </a:t>
            </a:r>
          </a:p>
        </p:txBody>
      </p:sp>
      <p:sp>
        <p:nvSpPr>
          <p:cNvPr id="9" name="Text Placeholder 8"/>
          <p:cNvSpPr>
            <a:spLocks noGrp="1"/>
          </p:cNvSpPr>
          <p:nvPr>
            <p:ph type="body" idx="10"/>
          </p:nvPr>
        </p:nvSpPr>
        <p:spPr>
          <a:xfrm>
            <a:off x="7695334" y="2382549"/>
            <a:ext cx="64077" cy="35069"/>
          </a:xfrm>
          <a:prstGeom prst="rect">
            <a:avLst/>
          </a:prstGeom>
          <a:noFill/>
          <a:ln w="0" cmpd="sng">
            <a:noFill/>
            <a:prstDash val="solid"/>
          </a:ln>
        </p:spPr>
        <p:txBody>
          <a:bodyPr vert="horz" lIns="0" tIns="866" rIns="0" bIns="0" rtlCol="0" anchor="t">
            <a:normAutofit/>
          </a:bodyPr>
          <a:lstStyle/>
          <a:p>
            <a:pPr>
              <a:lnSpc>
                <a:spcPts val="205"/>
              </a:lnSpc>
            </a:pPr>
            <a:r>
              <a:rPr lang="en-US" sz="239">
                <a:solidFill>
                  <a:srgbClr val="000000"/>
                </a:solidFill>
                <a:latin typeface="Arial Narrow" panose="02020603050405020304" pitchFamily="2"/>
              </a:rPr>
              <a:t>DN </a:t>
            </a:r>
          </a:p>
        </p:txBody>
      </p:sp>
      <p:sp>
        <p:nvSpPr>
          <p:cNvPr id="10" name="Text Placeholder 9"/>
          <p:cNvSpPr>
            <a:spLocks noGrp="1"/>
          </p:cNvSpPr>
          <p:nvPr>
            <p:ph type="body" idx="10"/>
          </p:nvPr>
        </p:nvSpPr>
        <p:spPr>
          <a:xfrm>
            <a:off x="4146839" y="2682587"/>
            <a:ext cx="758536" cy="34636"/>
          </a:xfrm>
          <a:prstGeom prst="rect">
            <a:avLst/>
          </a:prstGeom>
          <a:noFill/>
          <a:ln w="0" cmpd="sng">
            <a:noFill/>
            <a:prstDash val="solid"/>
          </a:ln>
        </p:spPr>
        <p:txBody>
          <a:bodyPr vert="horz" lIns="0" tIns="866" rIns="0" bIns="0" rtlCol="0" anchor="t">
            <a:normAutofit/>
          </a:bodyPr>
          <a:lstStyle/>
          <a:p>
            <a:pPr>
              <a:lnSpc>
                <a:spcPts val="205"/>
              </a:lnSpc>
              <a:tabLst>
                <a:tab pos="374063" algn="l"/>
                <a:tab pos="779297" algn="r"/>
              </a:tabLst>
            </a:pPr>
            <a:r>
              <a:rPr lang="en-US" sz="239" spc="-3">
                <a:solidFill>
                  <a:srgbClr val="8C8C8C"/>
                </a:solidFill>
                <a:latin typeface="Arial" panose="02020603050405020304" pitchFamily="2"/>
              </a:rPr>
              <a:t>51' - 2 1/2"</a:t>
            </a:r>
            <a:r>
              <a:rPr lang="en-US" sz="100" spc="-3">
                <a:solidFill>
                  <a:srgbClr val="000000"/>
                </a:solidFill>
                <a:latin typeface="Arial" panose="02020603050405020304" pitchFamily="2"/>
              </a:rPr>
              <a:t> </a:t>
            </a:r>
            <a:r>
              <a:rPr lang="en-US" sz="239" spc="-3">
                <a:solidFill>
                  <a:srgbClr val="000000"/>
                </a:solidFill>
                <a:latin typeface="Arial" panose="02020603050405020304" pitchFamily="2"/>
              </a:rPr>
              <a:t>2' - 3 5' 3/8"- 2 1/4" 30' - 10" </a:t>
            </a:r>
          </a:p>
        </p:txBody>
      </p:sp>
      <p:sp>
        <p:nvSpPr>
          <p:cNvPr id="11" name="Text Placeholder 10"/>
          <p:cNvSpPr>
            <a:spLocks noGrp="1"/>
          </p:cNvSpPr>
          <p:nvPr>
            <p:ph type="body" idx="10"/>
          </p:nvPr>
        </p:nvSpPr>
        <p:spPr>
          <a:xfrm>
            <a:off x="5633172" y="2682587"/>
            <a:ext cx="173182" cy="34636"/>
          </a:xfrm>
          <a:prstGeom prst="rect">
            <a:avLst/>
          </a:prstGeom>
          <a:noFill/>
          <a:ln w="0" cmpd="sng">
            <a:noFill/>
            <a:prstDash val="solid"/>
          </a:ln>
        </p:spPr>
        <p:txBody>
          <a:bodyPr vert="horz" lIns="0" tIns="866" rIns="0" bIns="0" rtlCol="0" anchor="t">
            <a:normAutofit/>
          </a:bodyPr>
          <a:lstStyle/>
          <a:p>
            <a:pPr>
              <a:lnSpc>
                <a:spcPts val="205"/>
              </a:lnSpc>
            </a:pPr>
            <a:r>
              <a:rPr lang="en-US" sz="239">
                <a:solidFill>
                  <a:srgbClr val="000000"/>
                </a:solidFill>
                <a:latin typeface="Arial" panose="02020603050405020304" pitchFamily="2"/>
              </a:rPr>
              <a:t>95' - 10" </a:t>
            </a:r>
          </a:p>
        </p:txBody>
      </p:sp>
      <p:sp>
        <p:nvSpPr>
          <p:cNvPr id="12" name="Text Placeholder 11"/>
          <p:cNvSpPr>
            <a:spLocks noGrp="1"/>
          </p:cNvSpPr>
          <p:nvPr>
            <p:ph type="body" idx="10"/>
          </p:nvPr>
        </p:nvSpPr>
        <p:spPr>
          <a:xfrm>
            <a:off x="4032539" y="3005137"/>
            <a:ext cx="367578" cy="39832"/>
          </a:xfrm>
          <a:prstGeom prst="rect">
            <a:avLst/>
          </a:prstGeom>
          <a:noFill/>
          <a:ln w="0" cmpd="sng">
            <a:noFill/>
            <a:prstDash val="solid"/>
          </a:ln>
        </p:spPr>
        <p:txBody>
          <a:bodyPr vert="horz" lIns="0" tIns="0" rIns="0" bIns="0" rtlCol="0" anchor="t">
            <a:normAutofit/>
          </a:bodyPr>
          <a:lstStyle/>
          <a:p>
            <a:pPr>
              <a:lnSpc>
                <a:spcPts val="273"/>
              </a:lnSpc>
            </a:pPr>
            <a:r>
              <a:rPr lang="en-US" sz="273" spc="-27">
                <a:solidFill>
                  <a:srgbClr val="A5A5A5"/>
                </a:solidFill>
                <a:latin typeface="Arial" panose="02020603050405020304" pitchFamily="2"/>
              </a:rPr>
              <a:t>5 STORY ROOF BELOW </a:t>
            </a:r>
          </a:p>
        </p:txBody>
      </p:sp>
      <p:sp>
        <p:nvSpPr>
          <p:cNvPr id="13" name="Text Placeholder 12"/>
          <p:cNvSpPr>
            <a:spLocks noGrp="1"/>
          </p:cNvSpPr>
          <p:nvPr>
            <p:ph type="body" idx="10"/>
          </p:nvPr>
        </p:nvSpPr>
        <p:spPr>
          <a:xfrm>
            <a:off x="4664219" y="3005137"/>
            <a:ext cx="365847" cy="39832"/>
          </a:xfrm>
          <a:prstGeom prst="rect">
            <a:avLst/>
          </a:prstGeom>
          <a:noFill/>
          <a:ln w="0" cmpd="sng">
            <a:noFill/>
            <a:prstDash val="solid"/>
          </a:ln>
        </p:spPr>
        <p:txBody>
          <a:bodyPr vert="horz" lIns="0" tIns="0" rIns="0" bIns="0" rtlCol="0" anchor="t">
            <a:normAutofit/>
          </a:bodyPr>
          <a:lstStyle/>
          <a:p>
            <a:pPr>
              <a:lnSpc>
                <a:spcPts val="273"/>
              </a:lnSpc>
            </a:pPr>
            <a:r>
              <a:rPr lang="en-US" sz="273" spc="-27">
                <a:solidFill>
                  <a:srgbClr val="000000"/>
                </a:solidFill>
                <a:latin typeface="Arial" panose="02020603050405020304" pitchFamily="2"/>
              </a:rPr>
              <a:t>FITNESS ROOF BELOW </a:t>
            </a:r>
          </a:p>
        </p:txBody>
      </p:sp>
      <p:sp>
        <p:nvSpPr>
          <p:cNvPr id="14" name="Text Placeholder 13"/>
          <p:cNvSpPr>
            <a:spLocks noGrp="1"/>
          </p:cNvSpPr>
          <p:nvPr>
            <p:ph type="body" idx="10"/>
          </p:nvPr>
        </p:nvSpPr>
        <p:spPr>
          <a:xfrm>
            <a:off x="4701454" y="3933825"/>
            <a:ext cx="1097540"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tabLst>
                <a:tab pos="1122188" algn="r"/>
              </a:tabLst>
            </a:pPr>
            <a:r>
              <a:rPr lang="en-US" sz="239">
                <a:solidFill>
                  <a:srgbClr val="000000"/>
                </a:solidFill>
                <a:latin typeface="Arial" panose="02020603050405020304" pitchFamily="2"/>
              </a:rPr>
              <a:t>15' - 4 1/2" 127' - 10 7/8" </a:t>
            </a:r>
          </a:p>
        </p:txBody>
      </p:sp>
      <p:sp>
        <p:nvSpPr>
          <p:cNvPr id="15" name="Text Placeholder 14"/>
          <p:cNvSpPr>
            <a:spLocks noGrp="1"/>
          </p:cNvSpPr>
          <p:nvPr>
            <p:ph type="body" idx="10"/>
          </p:nvPr>
        </p:nvSpPr>
        <p:spPr>
          <a:xfrm>
            <a:off x="3548928" y="4744749"/>
            <a:ext cx="38100" cy="60181"/>
          </a:xfrm>
          <a:prstGeom prst="rect">
            <a:avLst/>
          </a:prstGeom>
          <a:noFill/>
          <a:ln w="0" cmpd="sng">
            <a:noFill/>
            <a:prstDash val="solid"/>
          </a:ln>
        </p:spPr>
        <p:txBody>
          <a:bodyPr vert="horz" lIns="0" tIns="0" rIns="0" bIns="0" rtlCol="0" anchor="t">
            <a:normAutofit/>
          </a:bodyPr>
          <a:lstStyle/>
          <a:p>
            <a:pPr>
              <a:lnSpc>
                <a:spcPts val="409"/>
              </a:lnSpc>
            </a:pPr>
            <a:r>
              <a:rPr lang="en-US" sz="409">
                <a:solidFill>
                  <a:srgbClr val="000000"/>
                </a:solidFill>
                <a:latin typeface="Arial" panose="02020603050405020304" pitchFamily="2"/>
              </a:rPr>
              <a:t>1 </a:t>
            </a:r>
          </a:p>
        </p:txBody>
      </p:sp>
      <p:sp>
        <p:nvSpPr>
          <p:cNvPr id="16" name="Text Placeholder 15"/>
          <p:cNvSpPr>
            <a:spLocks noGrp="1"/>
          </p:cNvSpPr>
          <p:nvPr>
            <p:ph type="body" idx="10"/>
          </p:nvPr>
        </p:nvSpPr>
        <p:spPr>
          <a:xfrm>
            <a:off x="3543733" y="4906674"/>
            <a:ext cx="90055" cy="60181"/>
          </a:xfrm>
          <a:prstGeom prst="rect">
            <a:avLst/>
          </a:prstGeom>
          <a:noFill/>
          <a:ln w="0" cmpd="sng">
            <a:noFill/>
            <a:prstDash val="solid"/>
          </a:ln>
        </p:spPr>
        <p:txBody>
          <a:bodyPr vert="horz" lIns="0" tIns="0" rIns="0" bIns="0" rtlCol="0" anchor="t">
            <a:normAutofit/>
          </a:bodyPr>
          <a:lstStyle/>
          <a:p>
            <a:pPr>
              <a:lnSpc>
                <a:spcPts val="409"/>
              </a:lnSpc>
            </a:pPr>
            <a:r>
              <a:rPr lang="en-US" sz="409">
                <a:solidFill>
                  <a:srgbClr val="000000"/>
                </a:solidFill>
                <a:latin typeface="Arial" panose="02020603050405020304" pitchFamily="2"/>
              </a:rPr>
              <a:t>A </a:t>
            </a:r>
          </a:p>
        </p:txBody>
      </p:sp>
      <p:sp>
        <p:nvSpPr>
          <p:cNvPr id="17" name="Text Placeholder 16"/>
          <p:cNvSpPr>
            <a:spLocks noGrp="1"/>
          </p:cNvSpPr>
          <p:nvPr>
            <p:ph type="body" idx="10"/>
          </p:nvPr>
        </p:nvSpPr>
        <p:spPr>
          <a:xfrm>
            <a:off x="3668857" y="4964690"/>
            <a:ext cx="374073" cy="34636"/>
          </a:xfrm>
          <a:prstGeom prst="rect">
            <a:avLst/>
          </a:prstGeom>
          <a:noFill/>
          <a:ln w="0" cmpd="sng">
            <a:noFill/>
            <a:prstDash val="solid"/>
          </a:ln>
        </p:spPr>
        <p:txBody>
          <a:bodyPr vert="horz" lIns="0" tIns="866" rIns="0" bIns="0" rtlCol="0" anchor="t">
            <a:normAutofit/>
          </a:bodyPr>
          <a:lstStyle/>
          <a:p>
            <a:pPr>
              <a:lnSpc>
                <a:spcPts val="205"/>
              </a:lnSpc>
              <a:tabLst>
                <a:tab pos="155859" algn="l"/>
                <a:tab pos="374063" algn="r"/>
              </a:tabLst>
            </a:pPr>
            <a:r>
              <a:rPr lang="en-US" sz="239">
                <a:solidFill>
                  <a:srgbClr val="000000"/>
                </a:solidFill>
                <a:latin typeface="Arial" panose="02020603050405020304" pitchFamily="2"/>
              </a:rPr>
              <a:t>20' - 0" 1' - 9" 20' - 6" </a:t>
            </a:r>
          </a:p>
        </p:txBody>
      </p:sp>
      <p:sp>
        <p:nvSpPr>
          <p:cNvPr id="18" name="Text Placeholder 17"/>
          <p:cNvSpPr>
            <a:spLocks noGrp="1"/>
          </p:cNvSpPr>
          <p:nvPr>
            <p:ph type="body" idx="10"/>
          </p:nvPr>
        </p:nvSpPr>
        <p:spPr>
          <a:xfrm>
            <a:off x="4314825" y="4964690"/>
            <a:ext cx="1068532" cy="34636"/>
          </a:xfrm>
          <a:prstGeom prst="rect">
            <a:avLst/>
          </a:prstGeom>
          <a:noFill/>
          <a:ln w="0" cmpd="sng">
            <a:noFill/>
            <a:prstDash val="solid"/>
          </a:ln>
        </p:spPr>
        <p:txBody>
          <a:bodyPr vert="horz" lIns="0" tIns="866" rIns="0" bIns="0" rtlCol="0" anchor="t">
            <a:normAutofit/>
          </a:bodyPr>
          <a:lstStyle/>
          <a:p>
            <a:pPr>
              <a:lnSpc>
                <a:spcPts val="205"/>
              </a:lnSpc>
              <a:tabLst>
                <a:tab pos="280547" algn="l"/>
                <a:tab pos="1091016" algn="r"/>
              </a:tabLst>
            </a:pPr>
            <a:r>
              <a:rPr lang="en-US" sz="239">
                <a:solidFill>
                  <a:srgbClr val="000000"/>
                </a:solidFill>
                <a:latin typeface="Arial" panose="02020603050405020304" pitchFamily="2"/>
              </a:rPr>
              <a:t>33' - 8 1/2" 6' - 5 3/4" 94' - 0 1/8" </a:t>
            </a:r>
          </a:p>
        </p:txBody>
      </p:sp>
      <p:sp>
        <p:nvSpPr>
          <p:cNvPr id="19" name="Text Placeholder 18"/>
          <p:cNvSpPr>
            <a:spLocks noGrp="1"/>
          </p:cNvSpPr>
          <p:nvPr>
            <p:ph type="body" idx="10"/>
          </p:nvPr>
        </p:nvSpPr>
        <p:spPr>
          <a:xfrm>
            <a:off x="5928446" y="4964690"/>
            <a:ext cx="318655" cy="34636"/>
          </a:xfrm>
          <a:prstGeom prst="rect">
            <a:avLst/>
          </a:prstGeom>
          <a:noFill/>
          <a:ln w="0" cmpd="sng">
            <a:noFill/>
            <a:prstDash val="solid"/>
          </a:ln>
        </p:spPr>
        <p:txBody>
          <a:bodyPr vert="horz" lIns="0" tIns="866" rIns="0" bIns="0" rtlCol="0" anchor="t">
            <a:normAutofit/>
          </a:bodyPr>
          <a:lstStyle/>
          <a:p>
            <a:pPr algn="ctr">
              <a:lnSpc>
                <a:spcPts val="205"/>
              </a:lnSpc>
            </a:pPr>
            <a:r>
              <a:rPr lang="en-US" sz="239">
                <a:solidFill>
                  <a:srgbClr val="000000"/>
                </a:solidFill>
                <a:latin typeface="Arial" panose="02020603050405020304" pitchFamily="2"/>
              </a:rPr>
              <a:t>8' - 7 5/8" 9' - 11 3/4" </a:t>
            </a:r>
          </a:p>
        </p:txBody>
      </p:sp>
      <p:sp>
        <p:nvSpPr>
          <p:cNvPr id="20" name="Text Placeholder 19"/>
          <p:cNvSpPr>
            <a:spLocks noGrp="1"/>
          </p:cNvSpPr>
          <p:nvPr>
            <p:ph type="body" idx="10"/>
          </p:nvPr>
        </p:nvSpPr>
        <p:spPr>
          <a:xfrm>
            <a:off x="6576147" y="4964690"/>
            <a:ext cx="702252" cy="34636"/>
          </a:xfrm>
          <a:prstGeom prst="rect">
            <a:avLst/>
          </a:prstGeom>
          <a:noFill/>
          <a:ln w="0" cmpd="sng">
            <a:noFill/>
            <a:prstDash val="solid"/>
          </a:ln>
        </p:spPr>
        <p:txBody>
          <a:bodyPr vert="horz" lIns="0" tIns="866" rIns="0" bIns="0" rtlCol="0" anchor="t">
            <a:normAutofit/>
          </a:bodyPr>
          <a:lstStyle/>
          <a:p>
            <a:pPr>
              <a:lnSpc>
                <a:spcPts val="205"/>
              </a:lnSpc>
              <a:tabLst>
                <a:tab pos="716954" algn="r"/>
              </a:tabLst>
            </a:pPr>
            <a:r>
              <a:rPr lang="en-US" sz="239">
                <a:solidFill>
                  <a:srgbClr val="000000"/>
                </a:solidFill>
                <a:latin typeface="Arial" panose="02020603050405020304" pitchFamily="2"/>
              </a:rPr>
              <a:t>61' - 5 5/8" 2' - 2 1/8" 19' - 10 7/8" </a:t>
            </a:r>
          </a:p>
        </p:txBody>
      </p:sp>
      <p:sp>
        <p:nvSpPr>
          <p:cNvPr id="21" name="Text Placeholder 20"/>
          <p:cNvSpPr>
            <a:spLocks noGrp="1"/>
          </p:cNvSpPr>
          <p:nvPr>
            <p:ph type="body" idx="10"/>
          </p:nvPr>
        </p:nvSpPr>
        <p:spPr>
          <a:xfrm>
            <a:off x="3254952" y="5584248"/>
            <a:ext cx="89622" cy="60181"/>
          </a:xfrm>
          <a:prstGeom prst="rect">
            <a:avLst/>
          </a:prstGeom>
          <a:noFill/>
          <a:ln w="0" cmpd="sng">
            <a:noFill/>
            <a:prstDash val="solid"/>
          </a:ln>
        </p:spPr>
        <p:txBody>
          <a:bodyPr vert="horz" lIns="0" tIns="0" rIns="0" bIns="0" rtlCol="0" anchor="t">
            <a:normAutofit/>
          </a:bodyPr>
          <a:lstStyle/>
          <a:p>
            <a:pPr>
              <a:lnSpc>
                <a:spcPts val="477"/>
              </a:lnSpc>
            </a:pPr>
            <a:r>
              <a:rPr lang="en-US" sz="409">
                <a:solidFill>
                  <a:srgbClr val="000000"/>
                </a:solidFill>
                <a:latin typeface="Arial" panose="02020603050405020304" pitchFamily="2"/>
              </a:rPr>
              <a:t>A </a:t>
            </a:r>
          </a:p>
        </p:txBody>
      </p:sp>
      <p:sp>
        <p:nvSpPr>
          <p:cNvPr id="22" name="Text Placeholder 21"/>
          <p:cNvSpPr>
            <a:spLocks noGrp="1"/>
          </p:cNvSpPr>
          <p:nvPr>
            <p:ph type="body" idx="10"/>
          </p:nvPr>
        </p:nvSpPr>
        <p:spPr>
          <a:xfrm>
            <a:off x="3633788" y="4885892"/>
            <a:ext cx="43295" cy="22947"/>
          </a:xfrm>
          <a:prstGeom prst="rect">
            <a:avLst/>
          </a:prstGeom>
          <a:noFill/>
          <a:ln w="0" cmpd="sng">
            <a:noFill/>
            <a:prstDash val="solid"/>
          </a:ln>
        </p:spPr>
        <p:txBody>
          <a:bodyPr vert="vert270" lIns="0" tIns="0" rIns="14287" bIns="0" rtlCol="0" anchor="t">
            <a:normAutofit/>
          </a:bodyPr>
          <a:lstStyle/>
          <a:p>
            <a:pPr>
              <a:lnSpc>
                <a:spcPts val="205"/>
              </a:lnSpc>
              <a:spcAft>
                <a:spcPts val="48"/>
              </a:spcAft>
            </a:pPr>
            <a:r>
              <a:rPr lang="en-US" sz="205" spc="-65">
                <a:solidFill>
                  <a:srgbClr val="000000"/>
                </a:solidFill>
                <a:latin typeface="Arial" panose="02020603050405020304" pitchFamily="2"/>
              </a:rPr>
              <a:t>8</a:t>
            </a:r>
            <a:r>
              <a:rPr lang="en-US" sz="239" spc="-65">
                <a:solidFill>
                  <a:srgbClr val="000000"/>
                </a:solidFill>
                <a:latin typeface="Arial" panose="02020603050405020304" pitchFamily="2"/>
              </a:rPr>
              <a:t>" </a:t>
            </a:r>
          </a:p>
        </p:txBody>
      </p:sp>
      <p:sp>
        <p:nvSpPr>
          <p:cNvPr id="23" name="Text Placeholder 22"/>
          <p:cNvSpPr>
            <a:spLocks noGrp="1"/>
          </p:cNvSpPr>
          <p:nvPr>
            <p:ph type="body" idx="10"/>
          </p:nvPr>
        </p:nvSpPr>
        <p:spPr>
          <a:xfrm>
            <a:off x="3677083" y="4796271"/>
            <a:ext cx="35935" cy="100013"/>
          </a:xfrm>
          <a:prstGeom prst="rect">
            <a:avLst/>
          </a:prstGeom>
          <a:noFill/>
          <a:ln w="0" cmpd="sng">
            <a:noFill/>
            <a:prstDash val="solid"/>
          </a:ln>
        </p:spPr>
        <p:txBody>
          <a:bodyPr vert="vert270" lIns="0" tIns="0" rIns="12556" bIns="0" rtlCol="0" anchor="t">
            <a:normAutofit/>
          </a:bodyPr>
          <a:lstStyle/>
          <a:p>
            <a:pPr>
              <a:lnSpc>
                <a:spcPts val="136"/>
              </a:lnSpc>
            </a:pPr>
            <a:r>
              <a:rPr lang="en-US" sz="239" spc="-37">
                <a:solidFill>
                  <a:srgbClr val="000000"/>
                </a:solidFill>
                <a:latin typeface="Arial" panose="02020603050405020304" pitchFamily="2"/>
              </a:rPr>
              <a:t>6' - 9 1/4" </a:t>
            </a:r>
          </a:p>
        </p:txBody>
      </p:sp>
      <p:sp>
        <p:nvSpPr>
          <p:cNvPr id="24" name="Text Placeholder 23"/>
          <p:cNvSpPr>
            <a:spLocks noGrp="1"/>
          </p:cNvSpPr>
          <p:nvPr>
            <p:ph type="body" idx="10"/>
          </p:nvPr>
        </p:nvSpPr>
        <p:spPr>
          <a:xfrm>
            <a:off x="3633355" y="1238683"/>
            <a:ext cx="39399" cy="3522518"/>
          </a:xfrm>
          <a:prstGeom prst="rect">
            <a:avLst/>
          </a:prstGeom>
          <a:noFill/>
          <a:ln w="0" cmpd="sng">
            <a:noFill/>
            <a:prstDash val="solid"/>
          </a:ln>
        </p:spPr>
        <p:txBody>
          <a:bodyPr vert="vert270" lIns="0" tIns="0" rIns="14720" bIns="0" rtlCol="0" anchor="t">
            <a:normAutofit fontScale="62500" lnSpcReduction="20000"/>
          </a:bodyPr>
          <a:lstStyle/>
          <a:p>
            <a:pPr>
              <a:lnSpc>
                <a:spcPts val="205"/>
              </a:lnSpc>
            </a:pPr>
            <a:r>
              <a:rPr lang="en-US" sz="239" spc="211">
                <a:solidFill>
                  <a:srgbClr val="000000"/>
                </a:solidFill>
                <a:latin typeface="Arial" panose="02020603050405020304" pitchFamily="2"/>
              </a:rPr>
              <a:t>13' - 9 3/8" 4' - 11 7/8"27' - 11"115' - 9 7/8"13' - 3"31' - 8 1/8"33' - 9 3/8"37' - 6" </a:t>
            </a:r>
          </a:p>
        </p:txBody>
      </p:sp>
      <p:sp>
        <p:nvSpPr>
          <p:cNvPr id="25" name="Text Placeholder 24"/>
          <p:cNvSpPr>
            <a:spLocks noGrp="1"/>
          </p:cNvSpPr>
          <p:nvPr>
            <p:ph type="body" idx="10"/>
          </p:nvPr>
        </p:nvSpPr>
        <p:spPr>
          <a:xfrm>
            <a:off x="4549920" y="1560801"/>
            <a:ext cx="39399" cy="369743"/>
          </a:xfrm>
          <a:prstGeom prst="rect">
            <a:avLst/>
          </a:prstGeom>
          <a:noFill/>
          <a:ln w="0" cmpd="sng">
            <a:noFill/>
            <a:prstDash val="solid"/>
          </a:ln>
        </p:spPr>
        <p:txBody>
          <a:bodyPr vert="vert270" lIns="0" tIns="0" rIns="14287" bIns="0" rtlCol="0" anchor="t">
            <a:normAutofit fontScale="62500" lnSpcReduction="20000"/>
          </a:bodyPr>
          <a:lstStyle/>
          <a:p>
            <a:pPr>
              <a:lnSpc>
                <a:spcPts val="205"/>
              </a:lnSpc>
              <a:tabLst>
                <a:tab pos="374063" algn="r"/>
              </a:tabLst>
            </a:pPr>
            <a:r>
              <a:rPr lang="en-US" sz="239" spc="-14">
                <a:solidFill>
                  <a:srgbClr val="000000"/>
                </a:solidFill>
                <a:latin typeface="Arial" panose="02020603050405020304" pitchFamily="2"/>
              </a:rPr>
              <a:t>13' - 6" 7' - 5 3/4" 12' - 9 5/8" </a:t>
            </a:r>
          </a:p>
        </p:txBody>
      </p:sp>
      <p:sp>
        <p:nvSpPr>
          <p:cNvPr id="26" name="Text Placeholder 25"/>
          <p:cNvSpPr>
            <a:spLocks noGrp="1"/>
          </p:cNvSpPr>
          <p:nvPr>
            <p:ph type="body" idx="10"/>
          </p:nvPr>
        </p:nvSpPr>
        <p:spPr>
          <a:xfrm>
            <a:off x="7064086" y="1556472"/>
            <a:ext cx="39832" cy="351126"/>
          </a:xfrm>
          <a:prstGeom prst="rect">
            <a:avLst/>
          </a:prstGeom>
          <a:noFill/>
          <a:ln w="0" cmpd="sng">
            <a:noFill/>
            <a:prstDash val="solid"/>
          </a:ln>
        </p:spPr>
        <p:txBody>
          <a:bodyPr vert="vert270" lIns="0" tIns="0" rIns="14720" bIns="0" rtlCol="0" anchor="t">
            <a:normAutofit/>
          </a:bodyPr>
          <a:lstStyle/>
          <a:p>
            <a:pPr>
              <a:lnSpc>
                <a:spcPts val="136"/>
              </a:lnSpc>
            </a:pPr>
            <a:r>
              <a:rPr lang="en-US" sz="239" spc="-24">
                <a:solidFill>
                  <a:srgbClr val="000000"/>
                </a:solidFill>
                <a:latin typeface="Arial" panose="02020603050405020304" pitchFamily="2"/>
              </a:rPr>
              <a:t>9' - 7 1/8" 6' - 6 3/8"13' - 3 3/4" </a:t>
            </a:r>
          </a:p>
        </p:txBody>
      </p:sp>
      <p:sp>
        <p:nvSpPr>
          <p:cNvPr id="27" name="Text Placeholder 26"/>
          <p:cNvSpPr>
            <a:spLocks noGrp="1"/>
          </p:cNvSpPr>
          <p:nvPr>
            <p:ph type="body" idx="10"/>
          </p:nvPr>
        </p:nvSpPr>
        <p:spPr>
          <a:xfrm>
            <a:off x="3668857" y="933017"/>
            <a:ext cx="3800908" cy="34636"/>
          </a:xfrm>
          <a:prstGeom prst="rect">
            <a:avLst/>
          </a:prstGeom>
          <a:noFill/>
          <a:ln w="0" cmpd="sng">
            <a:noFill/>
            <a:prstDash val="solid"/>
          </a:ln>
        </p:spPr>
        <p:txBody>
          <a:bodyPr vert="horz" lIns="0" tIns="866" rIns="0" bIns="0" rtlCol="0" anchor="t">
            <a:normAutofit fontScale="62500" lnSpcReduction="20000"/>
          </a:bodyPr>
          <a:lstStyle/>
          <a:p>
            <a:pPr>
              <a:lnSpc>
                <a:spcPts val="273"/>
              </a:lnSpc>
              <a:tabLst>
                <a:tab pos="155859" algn="l"/>
                <a:tab pos="529922" algn="l"/>
                <a:tab pos="1901486" algn="l"/>
                <a:tab pos="3023674" algn="l"/>
                <a:tab pos="3210705" algn="l"/>
                <a:tab pos="3802971" algn="r"/>
              </a:tabLst>
            </a:pPr>
            <a:r>
              <a:rPr lang="en-US" sz="239">
                <a:solidFill>
                  <a:srgbClr val="000000"/>
                </a:solidFill>
                <a:latin typeface="Arial" panose="02020603050405020304" pitchFamily="2"/>
              </a:rPr>
              <a:t>20' - 0" 1' - 9" 58' - 5 3/8" 145' - 7 7/8" 16' - 9 1/8" 12' - 2 1/2" 59' - 8" </a:t>
            </a:r>
          </a:p>
        </p:txBody>
      </p:sp>
      <p:sp>
        <p:nvSpPr>
          <p:cNvPr id="28" name="Text Placeholder 27"/>
          <p:cNvSpPr>
            <a:spLocks noGrp="1"/>
          </p:cNvSpPr>
          <p:nvPr>
            <p:ph type="body" idx="10"/>
          </p:nvPr>
        </p:nvSpPr>
        <p:spPr>
          <a:xfrm>
            <a:off x="5033962" y="6382183"/>
            <a:ext cx="2965739" cy="146339"/>
          </a:xfrm>
          <a:prstGeom prst="rect">
            <a:avLst/>
          </a:prstGeom>
          <a:noFill/>
          <a:ln w="0" cmpd="sng">
            <a:noFill/>
            <a:prstDash val="solid"/>
          </a:ln>
        </p:spPr>
        <p:txBody>
          <a:bodyPr vert="horz" lIns="0" tIns="3031" rIns="0" bIns="0" rtlCol="0" anchor="t">
            <a:normAutofit/>
          </a:bodyPr>
          <a:lstStyle/>
          <a:p>
            <a:pPr>
              <a:spcAft>
                <a:spcPts val="133"/>
              </a:spcAft>
            </a:pPr>
            <a:r>
              <a:rPr lang="en-US" sz="750" spc="27">
                <a:solidFill>
                  <a:srgbClr val="8C8C8C"/>
                </a:solidFill>
                <a:latin typeface="Tahoma" panose="02020603050405020304" pitchFamily="2"/>
              </a:rPr>
              <a:t>The Wesley Campus Plan: The Standard at Wesley</a:t>
            </a:r>
            <a:r>
              <a:rPr lang="en-US" sz="784" spc="27">
                <a:solidFill>
                  <a:srgbClr val="000000"/>
                </a:solidFill>
                <a:latin typeface="Century Gothic" panose="02020603050405020304" pitchFamily="2"/>
              </a:rPr>
              <a:t> I </a:t>
            </a:r>
            <a:r>
              <a:rPr lang="en-US" sz="750" spc="27">
                <a:solidFill>
                  <a:srgbClr val="000000"/>
                </a:solidFill>
                <a:latin typeface="Tahoma" panose="02020603050405020304" pitchFamily="2"/>
              </a:rPr>
              <a:t>02.11.2025 </a:t>
            </a:r>
          </a:p>
        </p:txBody>
      </p:sp>
      <p:sp>
        <p:nvSpPr>
          <p:cNvPr id="29" name="Slide Number Placeholder 3">
            <a:extLst>
              <a:ext uri="{FF2B5EF4-FFF2-40B4-BE49-F238E27FC236}">
                <a16:creationId xmlns:a16="http://schemas.microsoft.com/office/drawing/2014/main" id="{9B0014A8-89A9-3560-11FD-7AC568BCF041}"/>
              </a:ext>
            </a:extLst>
          </p:cNvPr>
          <p:cNvSpPr txBox="1">
            <a:spLocks/>
          </p:cNvSpPr>
          <p:nvPr/>
        </p:nvSpPr>
        <p:spPr>
          <a:xfrm>
            <a:off x="8610600" y="6356350"/>
            <a:ext cx="287943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25</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108364" y="419100"/>
            <a:ext cx="9453563" cy="5210608"/>
          </a:xfrm>
          <a:prstGeom prst="rect">
            <a:avLst/>
          </a:prstGeom>
        </p:spPr>
      </p:pic>
      <p:pic>
        <p:nvPicPr>
          <p:cNvPr id="9" name="Picture 8"/>
          <p:cNvPicPr/>
          <p:nvPr/>
        </p:nvPicPr>
        <p:blipFill>
          <a:blip r:embed="rId3"/>
          <a:stretch>
            <a:fillRect/>
          </a:stretch>
        </p:blipFill>
        <p:spPr>
          <a:xfrm>
            <a:off x="10431174" y="6209434"/>
            <a:ext cx="637742" cy="332509"/>
          </a:xfrm>
          <a:prstGeom prst="rect">
            <a:avLst/>
          </a:prstGeom>
        </p:spPr>
      </p:pic>
      <p:sp>
        <p:nvSpPr>
          <p:cNvPr id="2" name="Text Placeholder 1"/>
          <p:cNvSpPr>
            <a:spLocks noGrp="1"/>
          </p:cNvSpPr>
          <p:nvPr>
            <p:ph type="body" idx="10"/>
          </p:nvPr>
        </p:nvSpPr>
        <p:spPr>
          <a:xfrm>
            <a:off x="1108364" y="294409"/>
            <a:ext cx="9983932" cy="124691"/>
          </a:xfrm>
          <a:prstGeom prst="rect">
            <a:avLst/>
          </a:prstGeom>
          <a:noFill/>
          <a:ln w="0" cmpd="sng">
            <a:noFill/>
            <a:prstDash val="solid"/>
          </a:ln>
        </p:spPr>
        <p:txBody>
          <a:bodyPr vert="horz" lIns="0" tIns="7360" rIns="0" bIns="0" rtlCol="0" anchor="t">
            <a:normAutofit/>
          </a:bodyPr>
          <a:lstStyle/>
          <a:p>
            <a:r>
              <a:rPr lang="en-US" sz="818" b="1">
                <a:solidFill>
                  <a:srgbClr val="838485"/>
                </a:solidFill>
                <a:latin typeface="Century Gothic" panose="02020603050405020304" pitchFamily="2"/>
              </a:rPr>
              <a:t>SITE SECTIONS </a:t>
            </a:r>
          </a:p>
        </p:txBody>
      </p:sp>
      <p:sp>
        <p:nvSpPr>
          <p:cNvPr id="5" name="Text Placeholder 4"/>
          <p:cNvSpPr>
            <a:spLocks noGrp="1"/>
          </p:cNvSpPr>
          <p:nvPr>
            <p:ph type="body" idx="10"/>
          </p:nvPr>
        </p:nvSpPr>
        <p:spPr>
          <a:xfrm>
            <a:off x="7883236" y="2082511"/>
            <a:ext cx="84859" cy="172316"/>
          </a:xfrm>
          <a:prstGeom prst="rect">
            <a:avLst/>
          </a:prstGeom>
          <a:noFill/>
          <a:ln w="0" cmpd="sng">
            <a:noFill/>
            <a:prstDash val="solid"/>
          </a:ln>
        </p:spPr>
        <p:txBody>
          <a:bodyPr vert="vert270" lIns="0" tIns="0" rIns="16452" bIns="0" rtlCol="0" anchor="t">
            <a:normAutofit/>
          </a:bodyPr>
          <a:lstStyle/>
          <a:p>
            <a:pPr>
              <a:lnSpc>
                <a:spcPts val="409"/>
              </a:lnSpc>
              <a:spcAft>
                <a:spcPts val="116"/>
              </a:spcAft>
            </a:pPr>
            <a:r>
              <a:rPr lang="en-US" sz="545" spc="-75">
                <a:solidFill>
                  <a:srgbClr val="000000"/>
                </a:solidFill>
                <a:latin typeface="Arial" panose="02020603050405020304" pitchFamily="2"/>
              </a:rPr>
              <a:t>74'-8" </a:t>
            </a:r>
          </a:p>
        </p:txBody>
      </p:sp>
      <p:sp>
        <p:nvSpPr>
          <p:cNvPr id="6" name="Text Placeholder 5"/>
          <p:cNvSpPr>
            <a:spLocks noGrp="1"/>
          </p:cNvSpPr>
          <p:nvPr>
            <p:ph type="body" idx="10"/>
          </p:nvPr>
        </p:nvSpPr>
        <p:spPr>
          <a:xfrm>
            <a:off x="8745682" y="4403581"/>
            <a:ext cx="84859" cy="172749"/>
          </a:xfrm>
          <a:prstGeom prst="rect">
            <a:avLst/>
          </a:prstGeom>
          <a:noFill/>
          <a:ln w="0" cmpd="sng">
            <a:noFill/>
            <a:prstDash val="solid"/>
          </a:ln>
        </p:spPr>
        <p:txBody>
          <a:bodyPr vert="vert270" lIns="0" tIns="0" rIns="16452" bIns="0" rtlCol="0" anchor="t">
            <a:normAutofit/>
          </a:bodyPr>
          <a:lstStyle/>
          <a:p>
            <a:pPr>
              <a:lnSpc>
                <a:spcPts val="409"/>
              </a:lnSpc>
              <a:spcAft>
                <a:spcPts val="99"/>
              </a:spcAft>
            </a:pPr>
            <a:r>
              <a:rPr lang="en-US" sz="545" spc="-75">
                <a:solidFill>
                  <a:srgbClr val="000000"/>
                </a:solidFill>
                <a:latin typeface="Arial" panose="02020603050405020304" pitchFamily="2"/>
              </a:rPr>
              <a:t>74'-8" </a:t>
            </a:r>
          </a:p>
        </p:txBody>
      </p:sp>
      <p:graphicFrame>
        <p:nvGraphicFramePr>
          <p:cNvPr id="8" name="Table 7"/>
          <p:cNvGraphicFramePr>
            <a:graphicFrameLocks noGrp="1"/>
          </p:cNvGraphicFramePr>
          <p:nvPr/>
        </p:nvGraphicFramePr>
        <p:xfrm>
          <a:off x="1108364" y="6209434"/>
          <a:ext cx="9983932" cy="362816"/>
        </p:xfrm>
        <a:graphic>
          <a:graphicData uri="http://schemas.openxmlformats.org/drawingml/2006/table">
            <a:tbl>
              <a:tblPr/>
              <a:tblGrid>
                <a:gridCol w="9322810">
                  <a:extLst>
                    <a:ext uri="{9D8B030D-6E8A-4147-A177-3AD203B41FA5}">
                      <a16:colId xmlns:a16="http://schemas.microsoft.com/office/drawing/2014/main" val="20000"/>
                    </a:ext>
                  </a:extLst>
                </a:gridCol>
                <a:gridCol w="661122">
                  <a:extLst>
                    <a:ext uri="{9D8B030D-6E8A-4147-A177-3AD203B41FA5}">
                      <a16:colId xmlns:a16="http://schemas.microsoft.com/office/drawing/2014/main" val="20001"/>
                    </a:ext>
                  </a:extLst>
                </a:gridCol>
              </a:tblGrid>
              <a:tr h="362816">
                <a:tc>
                  <a:txBody>
                    <a:bodyPr/>
                    <a:lstStyle/>
                    <a:p>
                      <a:pPr marL="0" marR="3569335" indent="0" algn="r">
                        <a:lnSpc>
                          <a:spcPts val="1500"/>
                        </a:lnSpc>
                        <a:spcBef>
                          <a:spcPts val="2025"/>
                        </a:spcBef>
                        <a:spcAft>
                          <a:spcPts val="700"/>
                        </a:spcAft>
                      </a:pPr>
                      <a:r>
                        <a:rPr lang="en-US" sz="700" spc="0">
                          <a:solidFill>
                            <a:srgbClr val="838485"/>
                          </a:solidFill>
                          <a:latin typeface="Tahoma" panose="02020603050405020304" pitchFamily="2"/>
                        </a:rPr>
                        <a:t>The Wesley Campus Plan: The Standard at Wesley</a:t>
                      </a:r>
                      <a:r>
                        <a:rPr lang="en-US" sz="700" spc="0">
                          <a:solidFill>
                            <a:srgbClr val="000000"/>
                          </a:solidFill>
                          <a:latin typeface="Century Gothic" panose="02020603050405020304" pitchFamily="2"/>
                        </a:rPr>
                        <a:t> I </a:t>
                      </a:r>
                      <a:r>
                        <a:rPr lang="en-US" sz="700" spc="0">
                          <a:solidFill>
                            <a:srgbClr val="000000"/>
                          </a:solidFill>
                          <a:latin typeface="Tahoma" panose="02020603050405020304" pitchFamily="2"/>
                        </a:rPr>
                        <a:t>02.11.2025 </a:t>
                      </a:r>
                    </a:p>
                  </a:txBody>
                  <a:tcPr marL="0" marR="0" marT="0" marB="0" anchor="b">
                    <a:lnL w="0" cmpd="sng">
                      <a:noFill/>
                      <a:prstDash val="solid"/>
                    </a:lnL>
                    <a:lnR w="0" cmpd="sng">
                      <a:noFill/>
                      <a:prstDash val="solid"/>
                    </a:lnR>
                    <a:lnT w="0" cmpd="sng">
                      <a:noFill/>
                      <a:prstDash val="solid"/>
                    </a:lnT>
                    <a:lnB w="0" cmpd="sng">
                      <a:noFill/>
                      <a:prstDash val="solid"/>
                    </a:lnB>
                  </a:tcPr>
                </a:tc>
                <a:tc>
                  <a:txBody>
                    <a:bodyPr/>
                    <a:lstStyle/>
                    <a:p>
                      <a:endParaRPr sz="1200"/>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cxnSp>
        <p:nvCxnSpPr>
          <p:cNvPr id="10" name="Straight Connector 9"/>
          <p:cNvCxnSpPr/>
          <p:nvPr/>
        </p:nvCxnSpPr>
        <p:spPr>
          <a:xfrm>
            <a:off x="1108364" y="6562725"/>
            <a:ext cx="9984365" cy="0"/>
          </a:xfrm>
          <a:prstGeom prst="line">
            <a:avLst/>
          </a:prstGeom>
          <a:ln w="24130" cmpd="sng">
            <a:solidFill>
              <a:srgbClr val="C7192C"/>
            </a:solidFill>
          </a:ln>
        </p:spPr>
      </p:cxnSp>
      <p:sp>
        <p:nvSpPr>
          <p:cNvPr id="7" name="Slide Number Placeholder 3">
            <a:extLst>
              <a:ext uri="{FF2B5EF4-FFF2-40B4-BE49-F238E27FC236}">
                <a16:creationId xmlns:a16="http://schemas.microsoft.com/office/drawing/2014/main" id="{FE880308-9C91-4AF0-F033-91F0ADE0FD9D}"/>
              </a:ext>
            </a:extLst>
          </p:cNvPr>
          <p:cNvSpPr txBox="1">
            <a:spLocks/>
          </p:cNvSpPr>
          <p:nvPr/>
        </p:nvSpPr>
        <p:spPr>
          <a:xfrm>
            <a:off x="8610600" y="6356350"/>
            <a:ext cx="287943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26</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24488-7581-4FDE-0682-FCC8B0FC57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960413-27AC-C242-44DD-2E86A6C5C6DC}"/>
              </a:ext>
            </a:extLst>
          </p:cNvPr>
          <p:cNvSpPr>
            <a:spLocks noGrp="1"/>
          </p:cNvSpPr>
          <p:nvPr>
            <p:ph type="title"/>
          </p:nvPr>
        </p:nvSpPr>
        <p:spPr>
          <a:xfrm>
            <a:off x="838200" y="412462"/>
            <a:ext cx="10515600" cy="1939348"/>
          </a:xfrm>
        </p:spPr>
        <p:txBody>
          <a:bodyPr>
            <a:normAutofit fontScale="90000"/>
          </a:bodyPr>
          <a:lstStyle/>
          <a:p>
            <a:pPr algn="ctr">
              <a:spcBef>
                <a:spcPts val="600"/>
              </a:spcBef>
            </a:pPr>
            <a:r>
              <a:rPr lang="en-US" sz="60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Administration/</a:t>
            </a:r>
            <a:br>
              <a:rPr lang="en-US" sz="73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60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maintenance Building</a:t>
            </a:r>
            <a:br>
              <a:rPr lang="en-US" sz="49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3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Stephen Karcha</a:t>
            </a:r>
            <a:endParaRPr lang="en-US" sz="3600" b="1"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073246D-A34B-8609-9400-5F1324750061}"/>
              </a:ext>
            </a:extLst>
          </p:cNvPr>
          <p:cNvSpPr>
            <a:spLocks noGrp="1"/>
          </p:cNvSpPr>
          <p:nvPr>
            <p:ph idx="1"/>
          </p:nvPr>
        </p:nvSpPr>
        <p:spPr>
          <a:xfrm>
            <a:off x="1221509" y="2974109"/>
            <a:ext cx="10132291" cy="3120158"/>
          </a:xfrm>
        </p:spPr>
        <p:txBody>
          <a:bodyPr>
            <a:normAutofit/>
          </a:bodyPr>
          <a:lstStyle/>
          <a:p>
            <a:pPr marL="0" indent="0">
              <a:lnSpc>
                <a:spcPct val="100000"/>
              </a:lnSpc>
              <a:spcBef>
                <a:spcPct val="0"/>
              </a:spcBef>
              <a:spcAft>
                <a:spcPts val="600"/>
              </a:spcAft>
              <a:buNone/>
            </a:pPr>
            <a:r>
              <a:rPr lang="en-US" sz="400" dirty="0">
                <a:latin typeface="Times New Roman" panose="02020603050405020304" pitchFamily="18" charset="0"/>
                <a:cs typeface="Times New Roman" panose="02020603050405020304" pitchFamily="18" charset="0"/>
              </a:rPr>
              <a:t>	</a:t>
            </a:r>
          </a:p>
          <a:p>
            <a:pPr marL="285750" indent="-285750">
              <a:lnSpc>
                <a:spcPct val="100000"/>
              </a:lnSpc>
              <a:spcBef>
                <a:spcPts val="0"/>
              </a:spcBef>
              <a:spcAft>
                <a:spcPts val="1200"/>
              </a:spcAft>
            </a:pPr>
            <a:r>
              <a:rPr lang="en-US" sz="4000" b="1" dirty="0">
                <a:latin typeface="Times New Roman" panose="02020603050405020304" pitchFamily="18" charset="0"/>
                <a:cs typeface="Times New Roman" panose="02020603050405020304" pitchFamily="18" charset="0"/>
              </a:rPr>
              <a:t>2 - Story</a:t>
            </a:r>
          </a:p>
          <a:p>
            <a:pPr marL="285750" indent="-285750">
              <a:lnSpc>
                <a:spcPct val="100000"/>
              </a:lnSpc>
              <a:spcBef>
                <a:spcPts val="0"/>
              </a:spcBef>
              <a:spcAft>
                <a:spcPts val="1200"/>
              </a:spcAft>
            </a:pPr>
            <a:r>
              <a:rPr lang="en-US" sz="4000" b="1" dirty="0">
                <a:latin typeface="Times New Roman" panose="02020603050405020304" pitchFamily="18" charset="0"/>
                <a:cs typeface="Times New Roman" panose="02020603050405020304" pitchFamily="18" charset="0"/>
              </a:rPr>
              <a:t>5,297 sf</a:t>
            </a:r>
          </a:p>
          <a:p>
            <a:pPr marL="285750" indent="-285750">
              <a:lnSpc>
                <a:spcPct val="100000"/>
              </a:lnSpc>
              <a:spcBef>
                <a:spcPts val="0"/>
              </a:spcBef>
              <a:spcAft>
                <a:spcPts val="1200"/>
              </a:spcAft>
            </a:pPr>
            <a:r>
              <a:rPr lang="en-US" sz="4000" b="1" dirty="0">
                <a:latin typeface="Times New Roman" panose="02020603050405020304" pitchFamily="18" charset="0"/>
                <a:cs typeface="Times New Roman" panose="02020603050405020304" pitchFamily="18" charset="0"/>
              </a:rPr>
              <a:t>Replaced by Enhanced Landscaping</a:t>
            </a:r>
          </a:p>
        </p:txBody>
      </p:sp>
      <p:sp>
        <p:nvSpPr>
          <p:cNvPr id="4" name="Slide Number Placeholder 3">
            <a:extLst>
              <a:ext uri="{FF2B5EF4-FFF2-40B4-BE49-F238E27FC236}">
                <a16:creationId xmlns:a16="http://schemas.microsoft.com/office/drawing/2014/main" id="{67409E6F-6803-3DF3-9537-0F6FAB14DDE3}"/>
              </a:ext>
            </a:extLst>
          </p:cNvPr>
          <p:cNvSpPr>
            <a:spLocks noGrp="1"/>
          </p:cNvSpPr>
          <p:nvPr>
            <p:ph type="sldNum" sz="quarter" idx="12"/>
          </p:nvPr>
        </p:nvSpPr>
        <p:spPr/>
        <p:txBody>
          <a:bodyPr/>
          <a:lstStyle/>
          <a:p>
            <a:fld id="{72B12EFA-18A0-4C86-B9C6-0F2602EEB2C7}" type="slidenum">
              <a:rPr lang="en-US" sz="1800">
                <a:solidFill>
                  <a:schemeClr val="tx1"/>
                </a:solidFill>
              </a:rPr>
              <a:t>27</a:t>
            </a:fld>
            <a:endParaRPr lang="en-US" sz="1800" dirty="0">
              <a:solidFill>
                <a:schemeClr val="tx1"/>
              </a:solidFill>
            </a:endParaRPr>
          </a:p>
        </p:txBody>
      </p:sp>
    </p:spTree>
    <p:extLst>
      <p:ext uri="{BB962C8B-B14F-4D97-AF65-F5344CB8AC3E}">
        <p14:creationId xmlns:p14="http://schemas.microsoft.com/office/powerpoint/2010/main" val="2048549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4091A-E8F0-8F7C-BD8E-DD316492D6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190B78-0CC0-9699-A510-9F64AF686A79}"/>
              </a:ext>
            </a:extLst>
          </p:cNvPr>
          <p:cNvSpPr>
            <a:spLocks noGrp="1"/>
          </p:cNvSpPr>
          <p:nvPr>
            <p:ph type="title"/>
          </p:nvPr>
        </p:nvSpPr>
        <p:spPr>
          <a:xfrm>
            <a:off x="838200" y="415636"/>
            <a:ext cx="10515600" cy="1345912"/>
          </a:xfrm>
        </p:spPr>
        <p:txBody>
          <a:bodyPr>
            <a:normAutofit fontScale="90000"/>
          </a:bodyPr>
          <a:lstStyle/>
          <a:p>
            <a:pPr algn="ctr">
              <a:spcBef>
                <a:spcPts val="600"/>
              </a:spcBef>
            </a:pPr>
            <a:r>
              <a:rPr lang="en-US" sz="60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Green Open Space</a:t>
            </a:r>
            <a:br>
              <a:rPr lang="en-US" sz="54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Stephen Karcha</a:t>
            </a:r>
            <a:endParaRPr lang="en-US" sz="5400" b="1"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4ADB418-99FD-2BC7-5750-C7692A6A048E}"/>
              </a:ext>
            </a:extLst>
          </p:cNvPr>
          <p:cNvSpPr>
            <a:spLocks noGrp="1"/>
          </p:cNvSpPr>
          <p:nvPr>
            <p:ph idx="1"/>
          </p:nvPr>
        </p:nvSpPr>
        <p:spPr>
          <a:xfrm>
            <a:off x="1221509" y="1921164"/>
            <a:ext cx="10132291" cy="4304147"/>
          </a:xfrm>
        </p:spPr>
        <p:txBody>
          <a:bodyPr>
            <a:noAutofit/>
          </a:bodyPr>
          <a:lstStyle/>
          <a:p>
            <a:pPr marL="341313" indent="-341313">
              <a:lnSpc>
                <a:spcPct val="100000"/>
              </a:lnSpc>
              <a:spcBef>
                <a:spcPct val="0"/>
              </a:spcBef>
              <a:spcAft>
                <a:spcPts val="400"/>
              </a:spcAft>
            </a:pPr>
            <a:r>
              <a:rPr lang="en-US" b="1" dirty="0">
                <a:latin typeface="Times New Roman" panose="02020603050405020304" pitchFamily="18" charset="0"/>
                <a:cs typeface="Times New Roman" panose="02020603050405020304" pitchFamily="18" charset="0"/>
              </a:rPr>
              <a:t>Demolish Old President’s House, Remove Driveway, Curb Cut and Parking Lot</a:t>
            </a:r>
          </a:p>
          <a:p>
            <a:pPr marL="341313" indent="-341313">
              <a:lnSpc>
                <a:spcPct val="100000"/>
              </a:lnSpc>
              <a:spcBef>
                <a:spcPct val="0"/>
              </a:spcBef>
              <a:spcAft>
                <a:spcPts val="400"/>
              </a:spcAft>
            </a:pPr>
            <a:r>
              <a:rPr lang="en-US" b="1" dirty="0">
                <a:latin typeface="Times New Roman" panose="02020603050405020304" pitchFamily="18" charset="0"/>
                <a:cs typeface="Times New Roman" panose="02020603050405020304" pitchFamily="18" charset="0"/>
              </a:rPr>
              <a:t>210,000 + sf</a:t>
            </a:r>
          </a:p>
          <a:p>
            <a:pPr marL="341313" indent="-341313">
              <a:lnSpc>
                <a:spcPct val="100000"/>
              </a:lnSpc>
              <a:spcBef>
                <a:spcPct val="0"/>
              </a:spcBef>
              <a:spcAft>
                <a:spcPts val="400"/>
              </a:spcAft>
            </a:pPr>
            <a:r>
              <a:rPr lang="en-US" b="1" dirty="0">
                <a:latin typeface="Times New Roman" panose="02020603050405020304" pitchFamily="18" charset="0"/>
                <a:cs typeface="Times New Roman" panose="02020603050405020304" pitchFamily="18" charset="0"/>
              </a:rPr>
              <a:t>55% Campus Land Area</a:t>
            </a:r>
          </a:p>
          <a:p>
            <a:pPr marL="341313" indent="-341313">
              <a:lnSpc>
                <a:spcPct val="100000"/>
              </a:lnSpc>
              <a:spcBef>
                <a:spcPct val="0"/>
              </a:spcBef>
              <a:spcAft>
                <a:spcPts val="400"/>
              </a:spcAft>
            </a:pPr>
            <a:r>
              <a:rPr lang="en-US" b="1" dirty="0">
                <a:latin typeface="Times New Roman" panose="02020603050405020304" pitchFamily="18" charset="0"/>
                <a:cs typeface="Times New Roman" panose="02020603050405020304" pitchFamily="18" charset="0"/>
              </a:rPr>
              <a:t>Long Term Buffer from AU</a:t>
            </a:r>
          </a:p>
          <a:p>
            <a:pPr marL="341313" indent="-341313">
              <a:lnSpc>
                <a:spcPct val="100000"/>
              </a:lnSpc>
              <a:spcBef>
                <a:spcPct val="0"/>
              </a:spcBef>
              <a:spcAft>
                <a:spcPts val="400"/>
              </a:spcAft>
            </a:pPr>
            <a:r>
              <a:rPr lang="en-US" b="1" dirty="0">
                <a:latin typeface="Times New Roman" panose="02020603050405020304" pitchFamily="18" charset="0"/>
                <a:cs typeface="Times New Roman" panose="02020603050405020304" pitchFamily="18" charset="0"/>
              </a:rPr>
              <a:t>27 Heritage Trees</a:t>
            </a:r>
          </a:p>
          <a:p>
            <a:pPr marL="341313" indent="-341313">
              <a:lnSpc>
                <a:spcPct val="100000"/>
              </a:lnSpc>
              <a:spcBef>
                <a:spcPct val="0"/>
              </a:spcBef>
              <a:spcAft>
                <a:spcPts val="400"/>
              </a:spcAft>
            </a:pPr>
            <a:r>
              <a:rPr lang="en-US" b="1" dirty="0">
                <a:latin typeface="Times New Roman" panose="02020603050405020304" pitchFamily="18" charset="0"/>
                <a:cs typeface="Times New Roman" panose="02020603050405020304" pitchFamily="18" charset="0"/>
              </a:rPr>
              <a:t>76 Special Trees</a:t>
            </a:r>
          </a:p>
          <a:p>
            <a:pPr marL="341313" indent="-341313">
              <a:lnSpc>
                <a:spcPct val="100000"/>
              </a:lnSpc>
              <a:spcBef>
                <a:spcPct val="0"/>
              </a:spcBef>
              <a:spcAft>
                <a:spcPts val="400"/>
              </a:spcAft>
            </a:pPr>
            <a:r>
              <a:rPr lang="en-US" b="1" dirty="0">
                <a:latin typeface="Times New Roman" panose="02020603050405020304" pitchFamily="18" charset="0"/>
                <a:cs typeface="Times New Roman" panose="02020603050405020304" pitchFamily="18" charset="0"/>
              </a:rPr>
              <a:t>Enhanced Landscaping</a:t>
            </a:r>
          </a:p>
          <a:p>
            <a:pPr marL="341313" indent="-341313">
              <a:lnSpc>
                <a:spcPct val="100000"/>
              </a:lnSpc>
              <a:spcBef>
                <a:spcPct val="0"/>
              </a:spcBef>
              <a:spcAft>
                <a:spcPts val="700"/>
              </a:spcAft>
            </a:pPr>
            <a:r>
              <a:rPr lang="en-US" b="1" dirty="0">
                <a:latin typeface="Times New Roman" panose="02020603050405020304" pitchFamily="18" charset="0"/>
                <a:cs typeface="Times New Roman" panose="02020603050405020304" pitchFamily="18" charset="0"/>
              </a:rPr>
              <a:t>Community Playground</a:t>
            </a:r>
          </a:p>
        </p:txBody>
      </p:sp>
      <p:sp>
        <p:nvSpPr>
          <p:cNvPr id="4" name="Slide Number Placeholder 3">
            <a:extLst>
              <a:ext uri="{FF2B5EF4-FFF2-40B4-BE49-F238E27FC236}">
                <a16:creationId xmlns:a16="http://schemas.microsoft.com/office/drawing/2014/main" id="{5BB9B7F9-3315-C0E6-23A3-0573FE3FA7C5}"/>
              </a:ext>
            </a:extLst>
          </p:cNvPr>
          <p:cNvSpPr>
            <a:spLocks noGrp="1"/>
          </p:cNvSpPr>
          <p:nvPr>
            <p:ph type="sldNum" sz="quarter" idx="12"/>
          </p:nvPr>
        </p:nvSpPr>
        <p:spPr/>
        <p:txBody>
          <a:bodyPr/>
          <a:lstStyle/>
          <a:p>
            <a:fld id="{72B12EFA-18A0-4C86-B9C6-0F2602EEB2C7}" type="slidenum">
              <a:rPr lang="en-US" sz="1800">
                <a:solidFill>
                  <a:schemeClr val="tx1"/>
                </a:solidFill>
              </a:rPr>
              <a:t>28</a:t>
            </a:fld>
            <a:endParaRPr lang="en-US" sz="1800" dirty="0">
              <a:solidFill>
                <a:schemeClr val="tx1"/>
              </a:solidFill>
            </a:endParaRPr>
          </a:p>
        </p:txBody>
      </p:sp>
    </p:spTree>
    <p:extLst>
      <p:ext uri="{BB962C8B-B14F-4D97-AF65-F5344CB8AC3E}">
        <p14:creationId xmlns:p14="http://schemas.microsoft.com/office/powerpoint/2010/main" val="2218294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55837-29DC-B32E-A178-A0733F9C9FA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0455DC-BF28-C572-57ED-F9879BD965AB}"/>
              </a:ext>
            </a:extLst>
          </p:cNvPr>
          <p:cNvSpPr>
            <a:spLocks noGrp="1"/>
          </p:cNvSpPr>
          <p:nvPr>
            <p:ph type="sldNum" sz="quarter" idx="12"/>
          </p:nvPr>
        </p:nvSpPr>
        <p:spPr/>
        <p:txBody>
          <a:bodyPr/>
          <a:lstStyle/>
          <a:p>
            <a:fld id="{72B12EFA-18A0-4C86-B9C6-0F2602EEB2C7}" type="slidenum">
              <a:rPr lang="en-US" sz="1800">
                <a:solidFill>
                  <a:schemeClr val="tx1"/>
                </a:solidFill>
              </a:rPr>
              <a:t>29</a:t>
            </a:fld>
            <a:endParaRPr lang="en-US" sz="1800" dirty="0">
              <a:solidFill>
                <a:schemeClr val="tx1"/>
              </a:solidFill>
            </a:endParaRPr>
          </a:p>
        </p:txBody>
      </p:sp>
      <p:pic>
        <p:nvPicPr>
          <p:cNvPr id="12" name="Picture 11">
            <a:extLst>
              <a:ext uri="{FF2B5EF4-FFF2-40B4-BE49-F238E27FC236}">
                <a16:creationId xmlns:a16="http://schemas.microsoft.com/office/drawing/2014/main" id="{EF4CA25E-7757-6C76-889F-D30C94B508C5}"/>
              </a:ext>
            </a:extLst>
          </p:cNvPr>
          <p:cNvPicPr>
            <a:picLocks noChangeAspect="1"/>
          </p:cNvPicPr>
          <p:nvPr/>
        </p:nvPicPr>
        <p:blipFill>
          <a:blip r:embed="rId2"/>
          <a:stretch>
            <a:fillRect/>
          </a:stretch>
        </p:blipFill>
        <p:spPr>
          <a:xfrm>
            <a:off x="1099127" y="120051"/>
            <a:ext cx="9855200" cy="6526152"/>
          </a:xfrm>
          <a:prstGeom prst="rect">
            <a:avLst/>
          </a:prstGeom>
        </p:spPr>
      </p:pic>
    </p:spTree>
    <p:extLst>
      <p:ext uri="{BB962C8B-B14F-4D97-AF65-F5344CB8AC3E}">
        <p14:creationId xmlns:p14="http://schemas.microsoft.com/office/powerpoint/2010/main" val="2336649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12FE4-667A-969B-30A4-79113AE557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8EEB7D-69BF-06A2-827C-CCB03ECE1952}"/>
              </a:ext>
            </a:extLst>
          </p:cNvPr>
          <p:cNvSpPr>
            <a:spLocks noGrp="1"/>
          </p:cNvSpPr>
          <p:nvPr>
            <p:ph type="title"/>
          </p:nvPr>
        </p:nvSpPr>
        <p:spPr>
          <a:xfrm>
            <a:off x="838200" y="449692"/>
            <a:ext cx="10515600" cy="1285876"/>
          </a:xfrm>
        </p:spPr>
        <p:txBody>
          <a:bodyPr>
            <a:normAutofit fontScale="90000"/>
          </a:bodyPr>
          <a:lstStyle/>
          <a:p>
            <a:pPr algn="ctr"/>
            <a:r>
              <a:rPr lang="en-US" sz="60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WELCOME</a:t>
            </a:r>
            <a:br>
              <a:rPr lang="en-US" sz="60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Rev.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McAllister-Wilson</a:t>
            </a:r>
            <a:endParaRPr lang="en-US" sz="60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03E9CFA-1A65-A4C7-BE94-5F670814479E}"/>
              </a:ext>
            </a:extLst>
          </p:cNvPr>
          <p:cNvSpPr>
            <a:spLocks noGrp="1"/>
          </p:cNvSpPr>
          <p:nvPr>
            <p:ph idx="1"/>
          </p:nvPr>
        </p:nvSpPr>
        <p:spPr>
          <a:xfrm>
            <a:off x="1221509" y="2004291"/>
            <a:ext cx="10132291" cy="4404017"/>
          </a:xfrm>
        </p:spPr>
        <p:txBody>
          <a:bodyPr>
            <a:normAutofit fontScale="77500" lnSpcReduction="20000"/>
          </a:bodyPr>
          <a:lstStyle/>
          <a:p>
            <a:pPr marL="0" indent="0">
              <a:lnSpc>
                <a:spcPct val="100000"/>
              </a:lnSpc>
              <a:spcBef>
                <a:spcPct val="0"/>
              </a:spcBef>
              <a:spcAft>
                <a:spcPts val="600"/>
              </a:spcAft>
              <a:buNone/>
            </a:pPr>
            <a:r>
              <a:rPr lang="en-US" sz="400" dirty="0">
                <a:latin typeface="Times New Roman" panose="02020603050405020304" pitchFamily="18" charset="0"/>
                <a:cs typeface="Times New Roman" panose="02020603050405020304" pitchFamily="18" charset="0"/>
              </a:rPr>
              <a:t>	</a:t>
            </a:r>
          </a:p>
          <a:p>
            <a:pPr marL="285750" indent="-285750">
              <a:lnSpc>
                <a:spcPct val="100000"/>
              </a:lnSpc>
              <a:spcBef>
                <a:spcPct val="0"/>
              </a:spcBef>
              <a:spcAft>
                <a:spcPts val="300"/>
              </a:spcAft>
            </a:pPr>
            <a:r>
              <a:rPr lang="en-US" sz="4100" b="1" dirty="0">
                <a:latin typeface="Times New Roman" panose="02020603050405020304" pitchFamily="18" charset="0"/>
                <a:cs typeface="Times New Roman" panose="02020603050405020304" pitchFamily="18" charset="0"/>
              </a:rPr>
              <a:t>Update on Wesley 2025</a:t>
            </a:r>
          </a:p>
          <a:p>
            <a:pPr marL="285750" indent="-285750">
              <a:lnSpc>
                <a:spcPct val="100000"/>
              </a:lnSpc>
              <a:spcBef>
                <a:spcPts val="600"/>
              </a:spcBef>
              <a:spcAft>
                <a:spcPts val="600"/>
              </a:spcAft>
            </a:pPr>
            <a:r>
              <a:rPr lang="en-US" sz="4100" b="1" dirty="0">
                <a:latin typeface="Times New Roman" panose="02020603050405020304" pitchFamily="18" charset="0"/>
                <a:cs typeface="Times New Roman" panose="02020603050405020304" pitchFamily="18" charset="0"/>
              </a:rPr>
              <a:t>Why Thrive in Place</a:t>
            </a:r>
          </a:p>
          <a:p>
            <a:pPr marL="285750" indent="-285750">
              <a:lnSpc>
                <a:spcPct val="100000"/>
              </a:lnSpc>
              <a:spcBef>
                <a:spcPts val="600"/>
              </a:spcBef>
              <a:spcAft>
                <a:spcPts val="600"/>
              </a:spcAft>
            </a:pPr>
            <a:r>
              <a:rPr lang="en-US" sz="4100" b="1" dirty="0">
                <a:latin typeface="Times New Roman" panose="02020603050405020304" pitchFamily="18" charset="0"/>
                <a:cs typeface="Times New Roman" panose="02020603050405020304" pitchFamily="18" charset="0"/>
              </a:rPr>
              <a:t>Wesley is Not Wealthy</a:t>
            </a:r>
          </a:p>
          <a:p>
            <a:pPr marL="285750" indent="-285750">
              <a:lnSpc>
                <a:spcPct val="100000"/>
              </a:lnSpc>
              <a:spcBef>
                <a:spcPts val="600"/>
              </a:spcBef>
              <a:spcAft>
                <a:spcPts val="600"/>
              </a:spcAft>
            </a:pPr>
            <a:r>
              <a:rPr lang="en-US" sz="4100" b="1" dirty="0">
                <a:latin typeface="Times New Roman" panose="02020603050405020304" pitchFamily="18" charset="0"/>
                <a:cs typeface="Times New Roman" panose="02020603050405020304" pitchFamily="18" charset="0"/>
              </a:rPr>
              <a:t>Limited Endowment</a:t>
            </a:r>
          </a:p>
          <a:p>
            <a:pPr marL="285750" indent="-285750">
              <a:lnSpc>
                <a:spcPct val="100000"/>
              </a:lnSpc>
              <a:spcBef>
                <a:spcPts val="600"/>
              </a:spcBef>
              <a:spcAft>
                <a:spcPts val="600"/>
              </a:spcAft>
            </a:pPr>
            <a:r>
              <a:rPr lang="en-US" sz="4100" b="1" dirty="0">
                <a:latin typeface="Times New Roman" panose="02020603050405020304" pitchFamily="18" charset="0"/>
                <a:cs typeface="Times New Roman" panose="02020603050405020304" pitchFamily="18" charset="0"/>
              </a:rPr>
              <a:t>Subsidize Wesley Tuition/Housing Costs</a:t>
            </a:r>
          </a:p>
          <a:p>
            <a:pPr marL="285750" indent="-285750">
              <a:lnSpc>
                <a:spcPct val="100000"/>
              </a:lnSpc>
              <a:spcBef>
                <a:spcPts val="600"/>
              </a:spcBef>
              <a:spcAft>
                <a:spcPts val="600"/>
              </a:spcAft>
            </a:pPr>
            <a:r>
              <a:rPr lang="en-US" sz="4100" b="1" dirty="0">
                <a:latin typeface="Times New Roman" panose="02020603050405020304" pitchFamily="18" charset="0"/>
                <a:cs typeface="Times New Roman" panose="02020603050405020304" pitchFamily="18" charset="0"/>
              </a:rPr>
              <a:t>Minimize Student Loan Debt</a:t>
            </a:r>
          </a:p>
          <a:p>
            <a:pPr marL="285750" indent="-285750">
              <a:lnSpc>
                <a:spcPct val="100000"/>
              </a:lnSpc>
              <a:spcBef>
                <a:spcPts val="600"/>
              </a:spcBef>
              <a:spcAft>
                <a:spcPts val="600"/>
              </a:spcAft>
            </a:pPr>
            <a:r>
              <a:rPr lang="en-US" sz="4100" b="1" dirty="0">
                <a:latin typeface="Times New Roman" panose="02020603050405020304" pitchFamily="18" charset="0"/>
                <a:cs typeface="Times New Roman" panose="02020603050405020304" pitchFamily="18" charset="0"/>
              </a:rPr>
              <a:t>Need Modern Student and Family Housing</a:t>
            </a:r>
          </a:p>
          <a:p>
            <a:pPr marL="285750" indent="-285750">
              <a:lnSpc>
                <a:spcPct val="100000"/>
              </a:lnSpc>
              <a:spcBef>
                <a:spcPts val="600"/>
              </a:spcBef>
              <a:spcAft>
                <a:spcPts val="600"/>
              </a:spcAft>
            </a:pPr>
            <a:r>
              <a:rPr lang="en-US" sz="4100" b="1" dirty="0">
                <a:latin typeface="Times New Roman" panose="02020603050405020304" pitchFamily="18" charset="0"/>
                <a:cs typeface="Times New Roman" panose="02020603050405020304" pitchFamily="18" charset="0"/>
              </a:rPr>
              <a:t>Attract and Retain Best Faculty and Students</a:t>
            </a:r>
          </a:p>
        </p:txBody>
      </p:sp>
      <p:sp>
        <p:nvSpPr>
          <p:cNvPr id="4" name="Slide Number Placeholder 3">
            <a:extLst>
              <a:ext uri="{FF2B5EF4-FFF2-40B4-BE49-F238E27FC236}">
                <a16:creationId xmlns:a16="http://schemas.microsoft.com/office/drawing/2014/main" id="{654A5EC1-7895-7179-6714-C2F89AB2B5C0}"/>
              </a:ext>
            </a:extLst>
          </p:cNvPr>
          <p:cNvSpPr>
            <a:spLocks noGrp="1"/>
          </p:cNvSpPr>
          <p:nvPr>
            <p:ph type="sldNum" sz="quarter" idx="12"/>
          </p:nvPr>
        </p:nvSpPr>
        <p:spPr/>
        <p:txBody>
          <a:bodyPr/>
          <a:lstStyle/>
          <a:p>
            <a:fld id="{72B12EFA-18A0-4C86-B9C6-0F2602EEB2C7}" type="slidenum">
              <a:rPr lang="en-US" sz="1800">
                <a:solidFill>
                  <a:schemeClr val="tx1"/>
                </a:solidFill>
              </a:rPr>
              <a:t>3</a:t>
            </a:fld>
            <a:endParaRPr lang="en-US" sz="1800" dirty="0">
              <a:solidFill>
                <a:schemeClr val="tx1"/>
              </a:solidFill>
            </a:endParaRPr>
          </a:p>
        </p:txBody>
      </p:sp>
    </p:spTree>
    <p:extLst>
      <p:ext uri="{BB962C8B-B14F-4D97-AF65-F5344CB8AC3E}">
        <p14:creationId xmlns:p14="http://schemas.microsoft.com/office/powerpoint/2010/main" val="2653521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652A5-D187-5772-2225-E1F6ED1E3B6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3BBFC7-0D45-8A5A-94D8-ECCD7A3744AF}"/>
              </a:ext>
            </a:extLst>
          </p:cNvPr>
          <p:cNvSpPr>
            <a:spLocks noGrp="1"/>
          </p:cNvSpPr>
          <p:nvPr>
            <p:ph type="sldNum" sz="quarter" idx="12"/>
          </p:nvPr>
        </p:nvSpPr>
        <p:spPr/>
        <p:txBody>
          <a:bodyPr/>
          <a:lstStyle/>
          <a:p>
            <a:fld id="{72B12EFA-18A0-4C86-B9C6-0F2602EEB2C7}" type="slidenum">
              <a:rPr lang="en-US" sz="1800">
                <a:solidFill>
                  <a:schemeClr val="tx1"/>
                </a:solidFill>
              </a:rPr>
              <a:t>30</a:t>
            </a:fld>
            <a:endParaRPr lang="en-US" sz="1800" dirty="0">
              <a:solidFill>
                <a:schemeClr val="tx1"/>
              </a:solidFill>
            </a:endParaRPr>
          </a:p>
        </p:txBody>
      </p:sp>
      <p:pic>
        <p:nvPicPr>
          <p:cNvPr id="7" name="Picture 6">
            <a:extLst>
              <a:ext uri="{FF2B5EF4-FFF2-40B4-BE49-F238E27FC236}">
                <a16:creationId xmlns:a16="http://schemas.microsoft.com/office/drawing/2014/main" id="{E4BC3275-D714-0302-4273-A788ED236269}"/>
              </a:ext>
            </a:extLst>
          </p:cNvPr>
          <p:cNvPicPr>
            <a:picLocks noChangeAspect="1"/>
          </p:cNvPicPr>
          <p:nvPr/>
        </p:nvPicPr>
        <p:blipFill>
          <a:blip r:embed="rId2"/>
          <a:stretch>
            <a:fillRect/>
          </a:stretch>
        </p:blipFill>
        <p:spPr>
          <a:xfrm>
            <a:off x="1089889" y="48727"/>
            <a:ext cx="9836727" cy="6581336"/>
          </a:xfrm>
          <a:prstGeom prst="rect">
            <a:avLst/>
          </a:prstGeom>
        </p:spPr>
      </p:pic>
    </p:spTree>
    <p:extLst>
      <p:ext uri="{BB962C8B-B14F-4D97-AF65-F5344CB8AC3E}">
        <p14:creationId xmlns:p14="http://schemas.microsoft.com/office/powerpoint/2010/main" val="4163373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35E36-2A7B-E352-DFD4-E7D37EFAA3C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BAEF35-FDD6-E743-0551-7B5D903A880E}"/>
              </a:ext>
            </a:extLst>
          </p:cNvPr>
          <p:cNvSpPr>
            <a:spLocks noGrp="1"/>
          </p:cNvSpPr>
          <p:nvPr>
            <p:ph type="sldNum" sz="quarter" idx="12"/>
          </p:nvPr>
        </p:nvSpPr>
        <p:spPr/>
        <p:txBody>
          <a:bodyPr/>
          <a:lstStyle/>
          <a:p>
            <a:fld id="{72B12EFA-18A0-4C86-B9C6-0F2602EEB2C7}" type="slidenum">
              <a:rPr lang="en-US" sz="1800">
                <a:solidFill>
                  <a:schemeClr val="tx1"/>
                </a:solidFill>
              </a:rPr>
              <a:t>31</a:t>
            </a:fld>
            <a:endParaRPr lang="en-US" sz="1800" dirty="0">
              <a:solidFill>
                <a:schemeClr val="tx1"/>
              </a:solidFill>
            </a:endParaRPr>
          </a:p>
        </p:txBody>
      </p:sp>
      <p:pic>
        <p:nvPicPr>
          <p:cNvPr id="3" name="Picture 2">
            <a:extLst>
              <a:ext uri="{FF2B5EF4-FFF2-40B4-BE49-F238E27FC236}">
                <a16:creationId xmlns:a16="http://schemas.microsoft.com/office/drawing/2014/main" id="{A7957660-9B0C-ABD4-CF5E-AFDA1CB64441}"/>
              </a:ext>
            </a:extLst>
          </p:cNvPr>
          <p:cNvPicPr>
            <a:picLocks noChangeAspect="1"/>
          </p:cNvPicPr>
          <p:nvPr/>
        </p:nvPicPr>
        <p:blipFill>
          <a:blip r:embed="rId2"/>
          <a:stretch>
            <a:fillRect/>
          </a:stretch>
        </p:blipFill>
        <p:spPr>
          <a:xfrm>
            <a:off x="1293090" y="145761"/>
            <a:ext cx="9624291" cy="6426094"/>
          </a:xfrm>
          <a:prstGeom prst="rect">
            <a:avLst/>
          </a:prstGeom>
        </p:spPr>
      </p:pic>
    </p:spTree>
    <p:extLst>
      <p:ext uri="{BB962C8B-B14F-4D97-AF65-F5344CB8AC3E}">
        <p14:creationId xmlns:p14="http://schemas.microsoft.com/office/powerpoint/2010/main" val="749507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8EB8BD-CA24-4EB4-F869-70E45156F720}"/>
              </a:ext>
            </a:extLst>
          </p:cNvPr>
          <p:cNvSpPr>
            <a:spLocks noGrp="1"/>
          </p:cNvSpPr>
          <p:nvPr>
            <p:ph type="body" idx="10"/>
          </p:nvPr>
        </p:nvSpPr>
        <p:spPr/>
        <p:txBody>
          <a:bodyPr/>
          <a:lstStyle/>
          <a:p>
            <a:endParaRPr lang="en-US"/>
          </a:p>
        </p:txBody>
      </p:sp>
      <p:sp>
        <p:nvSpPr>
          <p:cNvPr id="3" name="Text Placeholder 2">
            <a:extLst>
              <a:ext uri="{FF2B5EF4-FFF2-40B4-BE49-F238E27FC236}">
                <a16:creationId xmlns:a16="http://schemas.microsoft.com/office/drawing/2014/main" id="{D221B6CE-0540-35DB-800D-EB7C72DF3FE0}"/>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767C3A5F-FF27-92D5-7AE8-9D52B429E63F}"/>
              </a:ext>
            </a:extLst>
          </p:cNvPr>
          <p:cNvSpPr>
            <a:spLocks noGrp="1"/>
          </p:cNvSpPr>
          <p:nvPr>
            <p:ph type="body" idx="10"/>
          </p:nvPr>
        </p:nvSpPr>
        <p:spPr/>
        <p:txBody>
          <a:bodyPr/>
          <a:lstStyle/>
          <a:p>
            <a:endParaRPr lang="en-US"/>
          </a:p>
        </p:txBody>
      </p:sp>
      <p:sp>
        <p:nvSpPr>
          <p:cNvPr id="5" name="Text Placeholder 4">
            <a:extLst>
              <a:ext uri="{FF2B5EF4-FFF2-40B4-BE49-F238E27FC236}">
                <a16:creationId xmlns:a16="http://schemas.microsoft.com/office/drawing/2014/main" id="{E76248B1-4157-0967-C910-33AEA0310ABE}"/>
              </a:ext>
            </a:extLst>
          </p:cNvPr>
          <p:cNvSpPr>
            <a:spLocks noGrp="1"/>
          </p:cNvSpPr>
          <p:nvPr>
            <p:ph type="body" idx="10"/>
          </p:nvPr>
        </p:nvSpPr>
        <p:spPr/>
        <p:txBody>
          <a:bodyPr/>
          <a:lstStyle/>
          <a:p>
            <a:endParaRPr lang="en-US"/>
          </a:p>
        </p:txBody>
      </p:sp>
      <p:sp>
        <p:nvSpPr>
          <p:cNvPr id="6" name="Text Placeholder 5">
            <a:extLst>
              <a:ext uri="{FF2B5EF4-FFF2-40B4-BE49-F238E27FC236}">
                <a16:creationId xmlns:a16="http://schemas.microsoft.com/office/drawing/2014/main" id="{4EF80153-95A0-6A58-F055-61C472D4E8A5}"/>
              </a:ext>
            </a:extLst>
          </p:cNvPr>
          <p:cNvSpPr>
            <a:spLocks noGrp="1"/>
          </p:cNvSpPr>
          <p:nvPr>
            <p:ph type="body" idx="10"/>
          </p:nvPr>
        </p:nvSpPr>
        <p:spPr/>
        <p:txBody>
          <a:bodyPr/>
          <a:lstStyle/>
          <a:p>
            <a:endParaRPr lang="en-US"/>
          </a:p>
        </p:txBody>
      </p:sp>
      <p:sp>
        <p:nvSpPr>
          <p:cNvPr id="7" name="Text Placeholder 6">
            <a:extLst>
              <a:ext uri="{FF2B5EF4-FFF2-40B4-BE49-F238E27FC236}">
                <a16:creationId xmlns:a16="http://schemas.microsoft.com/office/drawing/2014/main" id="{35212164-1ED7-F70D-8C99-5EF1D2DE30AD}"/>
              </a:ext>
            </a:extLst>
          </p:cNvPr>
          <p:cNvSpPr>
            <a:spLocks noGrp="1"/>
          </p:cNvSpPr>
          <p:nvPr>
            <p:ph type="body" idx="10"/>
          </p:nvPr>
        </p:nvSpPr>
        <p:spPr/>
        <p:txBody>
          <a:bodyPr/>
          <a:lstStyle/>
          <a:p>
            <a:endParaRPr lang="en-US"/>
          </a:p>
        </p:txBody>
      </p:sp>
      <p:sp>
        <p:nvSpPr>
          <p:cNvPr id="8" name="Text Placeholder 7">
            <a:extLst>
              <a:ext uri="{FF2B5EF4-FFF2-40B4-BE49-F238E27FC236}">
                <a16:creationId xmlns:a16="http://schemas.microsoft.com/office/drawing/2014/main" id="{256845B3-A1A6-2CF3-2076-C835F269DDAA}"/>
              </a:ext>
            </a:extLst>
          </p:cNvPr>
          <p:cNvSpPr>
            <a:spLocks noGrp="1"/>
          </p:cNvSpPr>
          <p:nvPr>
            <p:ph type="body" idx="10"/>
          </p:nvPr>
        </p:nvSpPr>
        <p:spPr/>
        <p:txBody>
          <a:bodyPr/>
          <a:lstStyle/>
          <a:p>
            <a:endParaRPr lang="en-US"/>
          </a:p>
        </p:txBody>
      </p:sp>
      <p:sp>
        <p:nvSpPr>
          <p:cNvPr id="9" name="Text Placeholder 8">
            <a:extLst>
              <a:ext uri="{FF2B5EF4-FFF2-40B4-BE49-F238E27FC236}">
                <a16:creationId xmlns:a16="http://schemas.microsoft.com/office/drawing/2014/main" id="{DFABED46-A4CA-07EE-8D1A-EBAA46CD9251}"/>
              </a:ext>
            </a:extLst>
          </p:cNvPr>
          <p:cNvSpPr>
            <a:spLocks noGrp="1"/>
          </p:cNvSpPr>
          <p:nvPr>
            <p:ph type="body" idx="10"/>
          </p:nvPr>
        </p:nvSpPr>
        <p:spPr/>
        <p:txBody>
          <a:bodyPr/>
          <a:lstStyle/>
          <a:p>
            <a:endParaRPr lang="en-US"/>
          </a:p>
        </p:txBody>
      </p:sp>
      <p:sp>
        <p:nvSpPr>
          <p:cNvPr id="10" name="Text Placeholder 9">
            <a:extLst>
              <a:ext uri="{FF2B5EF4-FFF2-40B4-BE49-F238E27FC236}">
                <a16:creationId xmlns:a16="http://schemas.microsoft.com/office/drawing/2014/main" id="{87E10548-4109-C0E6-162A-C1DFB8D44159}"/>
              </a:ext>
            </a:extLst>
          </p:cNvPr>
          <p:cNvSpPr>
            <a:spLocks noGrp="1"/>
          </p:cNvSpPr>
          <p:nvPr>
            <p:ph type="body" idx="10"/>
          </p:nvPr>
        </p:nvSpPr>
        <p:spPr/>
        <p:txBody>
          <a:bodyPr/>
          <a:lstStyle/>
          <a:p>
            <a:endParaRPr lang="en-US"/>
          </a:p>
        </p:txBody>
      </p:sp>
      <p:sp>
        <p:nvSpPr>
          <p:cNvPr id="11" name="Text Placeholder 10">
            <a:extLst>
              <a:ext uri="{FF2B5EF4-FFF2-40B4-BE49-F238E27FC236}">
                <a16:creationId xmlns:a16="http://schemas.microsoft.com/office/drawing/2014/main" id="{87974D8D-8970-BAC1-ED78-402F44B5036F}"/>
              </a:ext>
            </a:extLst>
          </p:cNvPr>
          <p:cNvSpPr>
            <a:spLocks noGrp="1"/>
          </p:cNvSpPr>
          <p:nvPr>
            <p:ph type="body" idx="10"/>
          </p:nvPr>
        </p:nvSpPr>
        <p:spPr/>
        <p:txBody>
          <a:bodyPr/>
          <a:lstStyle/>
          <a:p>
            <a:endParaRPr lang="en-US"/>
          </a:p>
        </p:txBody>
      </p:sp>
      <p:sp>
        <p:nvSpPr>
          <p:cNvPr id="12" name="Text Placeholder 11">
            <a:extLst>
              <a:ext uri="{FF2B5EF4-FFF2-40B4-BE49-F238E27FC236}">
                <a16:creationId xmlns:a16="http://schemas.microsoft.com/office/drawing/2014/main" id="{5B43C4BF-0844-96D7-6468-0D310E68B4B2}"/>
              </a:ext>
            </a:extLst>
          </p:cNvPr>
          <p:cNvSpPr>
            <a:spLocks noGrp="1"/>
          </p:cNvSpPr>
          <p:nvPr>
            <p:ph type="body" idx="10"/>
          </p:nvPr>
        </p:nvSpPr>
        <p:spPr/>
        <p:txBody>
          <a:bodyPr/>
          <a:lstStyle/>
          <a:p>
            <a:endParaRPr lang="en-US"/>
          </a:p>
        </p:txBody>
      </p:sp>
      <p:sp>
        <p:nvSpPr>
          <p:cNvPr id="13" name="Text Placeholder 12">
            <a:extLst>
              <a:ext uri="{FF2B5EF4-FFF2-40B4-BE49-F238E27FC236}">
                <a16:creationId xmlns:a16="http://schemas.microsoft.com/office/drawing/2014/main" id="{BD52307B-4D16-3373-26D2-53B3B7112492}"/>
              </a:ext>
            </a:extLst>
          </p:cNvPr>
          <p:cNvSpPr>
            <a:spLocks noGrp="1"/>
          </p:cNvSpPr>
          <p:nvPr>
            <p:ph type="body" idx="10"/>
          </p:nvPr>
        </p:nvSpPr>
        <p:spPr/>
        <p:txBody>
          <a:bodyPr/>
          <a:lstStyle/>
          <a:p>
            <a:endParaRPr lang="en-US"/>
          </a:p>
        </p:txBody>
      </p:sp>
      <p:sp>
        <p:nvSpPr>
          <p:cNvPr id="14" name="Text Placeholder 13">
            <a:extLst>
              <a:ext uri="{FF2B5EF4-FFF2-40B4-BE49-F238E27FC236}">
                <a16:creationId xmlns:a16="http://schemas.microsoft.com/office/drawing/2014/main" id="{5A0D2AC2-C5A6-3D11-3890-3583A34D9ACD}"/>
              </a:ext>
            </a:extLst>
          </p:cNvPr>
          <p:cNvSpPr>
            <a:spLocks noGrp="1"/>
          </p:cNvSpPr>
          <p:nvPr>
            <p:ph type="body" idx="10"/>
          </p:nvPr>
        </p:nvSpPr>
        <p:spPr/>
        <p:txBody>
          <a:bodyPr/>
          <a:lstStyle/>
          <a:p>
            <a:endParaRPr lang="en-US"/>
          </a:p>
        </p:txBody>
      </p:sp>
      <p:sp>
        <p:nvSpPr>
          <p:cNvPr id="15" name="Text Placeholder 14">
            <a:extLst>
              <a:ext uri="{FF2B5EF4-FFF2-40B4-BE49-F238E27FC236}">
                <a16:creationId xmlns:a16="http://schemas.microsoft.com/office/drawing/2014/main" id="{6988674C-C478-4781-C170-21CFA5741EBE}"/>
              </a:ext>
            </a:extLst>
          </p:cNvPr>
          <p:cNvSpPr>
            <a:spLocks noGrp="1"/>
          </p:cNvSpPr>
          <p:nvPr>
            <p:ph type="body" idx="10"/>
          </p:nvPr>
        </p:nvSpPr>
        <p:spPr/>
        <p:txBody>
          <a:bodyPr/>
          <a:lstStyle/>
          <a:p>
            <a:endParaRPr lang="en-US"/>
          </a:p>
        </p:txBody>
      </p:sp>
      <p:sp>
        <p:nvSpPr>
          <p:cNvPr id="16" name="Text Placeholder 15">
            <a:extLst>
              <a:ext uri="{FF2B5EF4-FFF2-40B4-BE49-F238E27FC236}">
                <a16:creationId xmlns:a16="http://schemas.microsoft.com/office/drawing/2014/main" id="{F9C4653F-6B10-47EC-5FF7-215D48C4D2B2}"/>
              </a:ext>
            </a:extLst>
          </p:cNvPr>
          <p:cNvSpPr>
            <a:spLocks noGrp="1"/>
          </p:cNvSpPr>
          <p:nvPr>
            <p:ph type="body" idx="10"/>
          </p:nvPr>
        </p:nvSpPr>
        <p:spPr/>
        <p:txBody>
          <a:bodyPr/>
          <a:lstStyle/>
          <a:p>
            <a:endParaRPr lang="en-US"/>
          </a:p>
        </p:txBody>
      </p:sp>
      <p:sp>
        <p:nvSpPr>
          <p:cNvPr id="17" name="Text Placeholder 16">
            <a:extLst>
              <a:ext uri="{FF2B5EF4-FFF2-40B4-BE49-F238E27FC236}">
                <a16:creationId xmlns:a16="http://schemas.microsoft.com/office/drawing/2014/main" id="{513CADC2-A98A-074C-EEB7-58F08783B782}"/>
              </a:ext>
            </a:extLst>
          </p:cNvPr>
          <p:cNvSpPr>
            <a:spLocks noGrp="1"/>
          </p:cNvSpPr>
          <p:nvPr>
            <p:ph type="body" idx="10"/>
          </p:nvPr>
        </p:nvSpPr>
        <p:spPr/>
        <p:txBody>
          <a:bodyPr/>
          <a:lstStyle/>
          <a:p>
            <a:endParaRPr lang="en-US"/>
          </a:p>
        </p:txBody>
      </p:sp>
      <p:sp>
        <p:nvSpPr>
          <p:cNvPr id="18" name="Text Placeholder 17">
            <a:extLst>
              <a:ext uri="{FF2B5EF4-FFF2-40B4-BE49-F238E27FC236}">
                <a16:creationId xmlns:a16="http://schemas.microsoft.com/office/drawing/2014/main" id="{7DB9B96F-AC0C-88CD-966E-EFAD2BBB739B}"/>
              </a:ext>
            </a:extLst>
          </p:cNvPr>
          <p:cNvSpPr>
            <a:spLocks noGrp="1"/>
          </p:cNvSpPr>
          <p:nvPr>
            <p:ph type="body" idx="10"/>
          </p:nvPr>
        </p:nvSpPr>
        <p:spPr/>
        <p:txBody>
          <a:bodyPr/>
          <a:lstStyle/>
          <a:p>
            <a:endParaRPr lang="en-US"/>
          </a:p>
        </p:txBody>
      </p:sp>
      <p:sp>
        <p:nvSpPr>
          <p:cNvPr id="19" name="Text Placeholder 18">
            <a:extLst>
              <a:ext uri="{FF2B5EF4-FFF2-40B4-BE49-F238E27FC236}">
                <a16:creationId xmlns:a16="http://schemas.microsoft.com/office/drawing/2014/main" id="{87E5D7ED-A455-2279-FBD3-C4CF6B2BE37B}"/>
              </a:ext>
            </a:extLst>
          </p:cNvPr>
          <p:cNvSpPr>
            <a:spLocks noGrp="1"/>
          </p:cNvSpPr>
          <p:nvPr>
            <p:ph type="body" idx="10"/>
          </p:nvPr>
        </p:nvSpPr>
        <p:spPr/>
        <p:txBody>
          <a:bodyPr/>
          <a:lstStyle/>
          <a:p>
            <a:endParaRPr lang="en-US"/>
          </a:p>
        </p:txBody>
      </p:sp>
      <p:sp>
        <p:nvSpPr>
          <p:cNvPr id="20" name="Text Placeholder 19">
            <a:extLst>
              <a:ext uri="{FF2B5EF4-FFF2-40B4-BE49-F238E27FC236}">
                <a16:creationId xmlns:a16="http://schemas.microsoft.com/office/drawing/2014/main" id="{8927BFC6-D020-3C82-2AF2-1C960F1F9F0D}"/>
              </a:ext>
            </a:extLst>
          </p:cNvPr>
          <p:cNvSpPr>
            <a:spLocks noGrp="1"/>
          </p:cNvSpPr>
          <p:nvPr>
            <p:ph type="body" idx="10"/>
          </p:nvPr>
        </p:nvSpPr>
        <p:spPr/>
        <p:txBody>
          <a:bodyPr/>
          <a:lstStyle/>
          <a:p>
            <a:endParaRPr lang="en-US"/>
          </a:p>
        </p:txBody>
      </p:sp>
      <p:sp>
        <p:nvSpPr>
          <p:cNvPr id="21" name="Text Placeholder 20">
            <a:extLst>
              <a:ext uri="{FF2B5EF4-FFF2-40B4-BE49-F238E27FC236}">
                <a16:creationId xmlns:a16="http://schemas.microsoft.com/office/drawing/2014/main" id="{9F3FD029-0D4D-D2E1-0A4A-1E0B072366F4}"/>
              </a:ext>
            </a:extLst>
          </p:cNvPr>
          <p:cNvSpPr>
            <a:spLocks noGrp="1"/>
          </p:cNvSpPr>
          <p:nvPr>
            <p:ph type="body" idx="10"/>
          </p:nvPr>
        </p:nvSpPr>
        <p:spPr/>
        <p:txBody>
          <a:bodyPr/>
          <a:lstStyle/>
          <a:p>
            <a:endParaRPr lang="en-US"/>
          </a:p>
        </p:txBody>
      </p:sp>
      <p:sp>
        <p:nvSpPr>
          <p:cNvPr id="22" name="Text Placeholder 21">
            <a:extLst>
              <a:ext uri="{FF2B5EF4-FFF2-40B4-BE49-F238E27FC236}">
                <a16:creationId xmlns:a16="http://schemas.microsoft.com/office/drawing/2014/main" id="{EED87BD2-5ED8-E558-F43F-5255E5196581}"/>
              </a:ext>
            </a:extLst>
          </p:cNvPr>
          <p:cNvSpPr>
            <a:spLocks noGrp="1"/>
          </p:cNvSpPr>
          <p:nvPr>
            <p:ph type="body" idx="10"/>
          </p:nvPr>
        </p:nvSpPr>
        <p:spPr/>
        <p:txBody>
          <a:bodyPr/>
          <a:lstStyle/>
          <a:p>
            <a:endParaRPr lang="en-US"/>
          </a:p>
        </p:txBody>
      </p:sp>
      <p:sp>
        <p:nvSpPr>
          <p:cNvPr id="23" name="Text Placeholder 22">
            <a:extLst>
              <a:ext uri="{FF2B5EF4-FFF2-40B4-BE49-F238E27FC236}">
                <a16:creationId xmlns:a16="http://schemas.microsoft.com/office/drawing/2014/main" id="{65B06C25-8A80-82F7-5B34-B881914AF9C4}"/>
              </a:ext>
            </a:extLst>
          </p:cNvPr>
          <p:cNvSpPr>
            <a:spLocks noGrp="1"/>
          </p:cNvSpPr>
          <p:nvPr>
            <p:ph type="body" idx="10"/>
          </p:nvPr>
        </p:nvSpPr>
        <p:spPr/>
        <p:txBody>
          <a:bodyPr/>
          <a:lstStyle/>
          <a:p>
            <a:endParaRPr lang="en-US"/>
          </a:p>
        </p:txBody>
      </p:sp>
      <p:sp>
        <p:nvSpPr>
          <p:cNvPr id="24" name="Text Placeholder 23">
            <a:extLst>
              <a:ext uri="{FF2B5EF4-FFF2-40B4-BE49-F238E27FC236}">
                <a16:creationId xmlns:a16="http://schemas.microsoft.com/office/drawing/2014/main" id="{F2F93514-C17C-4745-292F-408C3854AF83}"/>
              </a:ext>
            </a:extLst>
          </p:cNvPr>
          <p:cNvSpPr>
            <a:spLocks noGrp="1"/>
          </p:cNvSpPr>
          <p:nvPr>
            <p:ph type="body" idx="10"/>
          </p:nvPr>
        </p:nvSpPr>
        <p:spPr/>
        <p:txBody>
          <a:bodyPr/>
          <a:lstStyle/>
          <a:p>
            <a:endParaRPr lang="en-US"/>
          </a:p>
        </p:txBody>
      </p:sp>
      <p:sp>
        <p:nvSpPr>
          <p:cNvPr id="25" name="Text Placeholder 24">
            <a:extLst>
              <a:ext uri="{FF2B5EF4-FFF2-40B4-BE49-F238E27FC236}">
                <a16:creationId xmlns:a16="http://schemas.microsoft.com/office/drawing/2014/main" id="{F6D9DC55-2A7D-B988-1017-65D23FE9AF44}"/>
              </a:ext>
            </a:extLst>
          </p:cNvPr>
          <p:cNvSpPr>
            <a:spLocks noGrp="1"/>
          </p:cNvSpPr>
          <p:nvPr>
            <p:ph type="body" idx="10"/>
          </p:nvPr>
        </p:nvSpPr>
        <p:spPr/>
        <p:txBody>
          <a:bodyPr/>
          <a:lstStyle/>
          <a:p>
            <a:endParaRPr lang="en-US"/>
          </a:p>
        </p:txBody>
      </p:sp>
      <p:sp>
        <p:nvSpPr>
          <p:cNvPr id="26" name="Text Placeholder 25">
            <a:extLst>
              <a:ext uri="{FF2B5EF4-FFF2-40B4-BE49-F238E27FC236}">
                <a16:creationId xmlns:a16="http://schemas.microsoft.com/office/drawing/2014/main" id="{BB4C43D3-E551-FF28-F102-F22B721BB73C}"/>
              </a:ext>
            </a:extLst>
          </p:cNvPr>
          <p:cNvSpPr>
            <a:spLocks noGrp="1"/>
          </p:cNvSpPr>
          <p:nvPr>
            <p:ph type="body" idx="10"/>
          </p:nvPr>
        </p:nvSpPr>
        <p:spPr/>
        <p:txBody>
          <a:bodyPr/>
          <a:lstStyle/>
          <a:p>
            <a:endParaRPr lang="en-US"/>
          </a:p>
        </p:txBody>
      </p:sp>
      <p:sp>
        <p:nvSpPr>
          <p:cNvPr id="27" name="Text Placeholder 26">
            <a:extLst>
              <a:ext uri="{FF2B5EF4-FFF2-40B4-BE49-F238E27FC236}">
                <a16:creationId xmlns:a16="http://schemas.microsoft.com/office/drawing/2014/main" id="{966AA750-F954-D5D5-9B95-FAF272804D61}"/>
              </a:ext>
            </a:extLst>
          </p:cNvPr>
          <p:cNvSpPr>
            <a:spLocks noGrp="1"/>
          </p:cNvSpPr>
          <p:nvPr>
            <p:ph type="body" idx="10"/>
          </p:nvPr>
        </p:nvSpPr>
        <p:spPr/>
        <p:txBody>
          <a:bodyPr/>
          <a:lstStyle/>
          <a:p>
            <a:endParaRPr lang="en-US"/>
          </a:p>
        </p:txBody>
      </p:sp>
      <p:sp>
        <p:nvSpPr>
          <p:cNvPr id="28" name="Text Placeholder 27">
            <a:extLst>
              <a:ext uri="{FF2B5EF4-FFF2-40B4-BE49-F238E27FC236}">
                <a16:creationId xmlns:a16="http://schemas.microsoft.com/office/drawing/2014/main" id="{B7F16B1B-6B6F-9D02-50BA-44A40738BABC}"/>
              </a:ext>
            </a:extLst>
          </p:cNvPr>
          <p:cNvSpPr>
            <a:spLocks noGrp="1"/>
          </p:cNvSpPr>
          <p:nvPr>
            <p:ph type="body" idx="10"/>
          </p:nvPr>
        </p:nvSpPr>
        <p:spPr/>
        <p:txBody>
          <a:bodyPr/>
          <a:lstStyle/>
          <a:p>
            <a:endParaRPr lang="en-US"/>
          </a:p>
        </p:txBody>
      </p:sp>
      <p:sp>
        <p:nvSpPr>
          <p:cNvPr id="29" name="Text Placeholder 28">
            <a:extLst>
              <a:ext uri="{FF2B5EF4-FFF2-40B4-BE49-F238E27FC236}">
                <a16:creationId xmlns:a16="http://schemas.microsoft.com/office/drawing/2014/main" id="{4BD41614-4A57-DD1D-6602-386A96D54425}"/>
              </a:ext>
            </a:extLst>
          </p:cNvPr>
          <p:cNvSpPr>
            <a:spLocks noGrp="1"/>
          </p:cNvSpPr>
          <p:nvPr>
            <p:ph type="body" idx="10"/>
          </p:nvPr>
        </p:nvSpPr>
        <p:spPr/>
        <p:txBody>
          <a:bodyPr/>
          <a:lstStyle/>
          <a:p>
            <a:endParaRPr lang="en-US"/>
          </a:p>
        </p:txBody>
      </p:sp>
      <p:sp>
        <p:nvSpPr>
          <p:cNvPr id="30" name="Text Placeholder 29">
            <a:extLst>
              <a:ext uri="{FF2B5EF4-FFF2-40B4-BE49-F238E27FC236}">
                <a16:creationId xmlns:a16="http://schemas.microsoft.com/office/drawing/2014/main" id="{5CD0C125-FE0B-E536-8C02-05723319A4E3}"/>
              </a:ext>
            </a:extLst>
          </p:cNvPr>
          <p:cNvSpPr>
            <a:spLocks noGrp="1"/>
          </p:cNvSpPr>
          <p:nvPr>
            <p:ph type="body" idx="10"/>
          </p:nvPr>
        </p:nvSpPr>
        <p:spPr/>
        <p:txBody>
          <a:bodyPr/>
          <a:lstStyle/>
          <a:p>
            <a:endParaRPr lang="en-US"/>
          </a:p>
        </p:txBody>
      </p:sp>
      <p:sp>
        <p:nvSpPr>
          <p:cNvPr id="31" name="Text Placeholder 30">
            <a:extLst>
              <a:ext uri="{FF2B5EF4-FFF2-40B4-BE49-F238E27FC236}">
                <a16:creationId xmlns:a16="http://schemas.microsoft.com/office/drawing/2014/main" id="{4D857633-672C-746E-E0A0-1AA7B3D29CB7}"/>
              </a:ext>
            </a:extLst>
          </p:cNvPr>
          <p:cNvSpPr>
            <a:spLocks noGrp="1"/>
          </p:cNvSpPr>
          <p:nvPr>
            <p:ph type="body" idx="10"/>
          </p:nvPr>
        </p:nvSpPr>
        <p:spPr/>
        <p:txBody>
          <a:bodyPr/>
          <a:lstStyle/>
          <a:p>
            <a:endParaRPr lang="en-US"/>
          </a:p>
        </p:txBody>
      </p:sp>
      <p:sp>
        <p:nvSpPr>
          <p:cNvPr id="32" name="Text Placeholder 31">
            <a:extLst>
              <a:ext uri="{FF2B5EF4-FFF2-40B4-BE49-F238E27FC236}">
                <a16:creationId xmlns:a16="http://schemas.microsoft.com/office/drawing/2014/main" id="{9D1C1BAE-4383-BF0C-7BD6-E2631692AF45}"/>
              </a:ext>
            </a:extLst>
          </p:cNvPr>
          <p:cNvSpPr>
            <a:spLocks noGrp="1"/>
          </p:cNvSpPr>
          <p:nvPr>
            <p:ph type="body" idx="10"/>
          </p:nvPr>
        </p:nvSpPr>
        <p:spPr/>
        <p:txBody>
          <a:bodyPr/>
          <a:lstStyle/>
          <a:p>
            <a:endParaRPr lang="en-US"/>
          </a:p>
        </p:txBody>
      </p:sp>
      <p:sp>
        <p:nvSpPr>
          <p:cNvPr id="33" name="Text Placeholder 32">
            <a:extLst>
              <a:ext uri="{FF2B5EF4-FFF2-40B4-BE49-F238E27FC236}">
                <a16:creationId xmlns:a16="http://schemas.microsoft.com/office/drawing/2014/main" id="{AAFED27A-4A9E-ED2C-A816-76A8DE3982A5}"/>
              </a:ext>
            </a:extLst>
          </p:cNvPr>
          <p:cNvSpPr>
            <a:spLocks noGrp="1"/>
          </p:cNvSpPr>
          <p:nvPr>
            <p:ph type="body" idx="10"/>
          </p:nvPr>
        </p:nvSpPr>
        <p:spPr/>
        <p:txBody>
          <a:bodyPr/>
          <a:lstStyle/>
          <a:p>
            <a:endParaRPr lang="en-US"/>
          </a:p>
        </p:txBody>
      </p:sp>
      <p:sp>
        <p:nvSpPr>
          <p:cNvPr id="34" name="Text Placeholder 33">
            <a:extLst>
              <a:ext uri="{FF2B5EF4-FFF2-40B4-BE49-F238E27FC236}">
                <a16:creationId xmlns:a16="http://schemas.microsoft.com/office/drawing/2014/main" id="{09F56316-01ED-EDD8-D5E9-920B1300E964}"/>
              </a:ext>
            </a:extLst>
          </p:cNvPr>
          <p:cNvSpPr>
            <a:spLocks noGrp="1"/>
          </p:cNvSpPr>
          <p:nvPr>
            <p:ph type="body" idx="10"/>
          </p:nvPr>
        </p:nvSpPr>
        <p:spPr/>
        <p:txBody>
          <a:bodyPr/>
          <a:lstStyle/>
          <a:p>
            <a:endParaRPr lang="en-US"/>
          </a:p>
        </p:txBody>
      </p:sp>
      <p:sp>
        <p:nvSpPr>
          <p:cNvPr id="35" name="Text Placeholder 34">
            <a:extLst>
              <a:ext uri="{FF2B5EF4-FFF2-40B4-BE49-F238E27FC236}">
                <a16:creationId xmlns:a16="http://schemas.microsoft.com/office/drawing/2014/main" id="{AABA93AE-B7EA-2C88-4B5C-E3DB22075D03}"/>
              </a:ext>
            </a:extLst>
          </p:cNvPr>
          <p:cNvSpPr>
            <a:spLocks noGrp="1"/>
          </p:cNvSpPr>
          <p:nvPr>
            <p:ph type="body" idx="10"/>
          </p:nvPr>
        </p:nvSpPr>
        <p:spPr/>
        <p:txBody>
          <a:bodyPr/>
          <a:lstStyle/>
          <a:p>
            <a:endParaRPr lang="en-US"/>
          </a:p>
        </p:txBody>
      </p:sp>
      <p:sp>
        <p:nvSpPr>
          <p:cNvPr id="36" name="Text Placeholder 35">
            <a:extLst>
              <a:ext uri="{FF2B5EF4-FFF2-40B4-BE49-F238E27FC236}">
                <a16:creationId xmlns:a16="http://schemas.microsoft.com/office/drawing/2014/main" id="{FD3D349F-5FCD-BE6E-5679-24107AE95E45}"/>
              </a:ext>
            </a:extLst>
          </p:cNvPr>
          <p:cNvSpPr>
            <a:spLocks noGrp="1"/>
          </p:cNvSpPr>
          <p:nvPr>
            <p:ph type="body" idx="10"/>
          </p:nvPr>
        </p:nvSpPr>
        <p:spPr/>
        <p:txBody>
          <a:bodyPr/>
          <a:lstStyle/>
          <a:p>
            <a:endParaRPr lang="en-US"/>
          </a:p>
        </p:txBody>
      </p:sp>
      <p:sp>
        <p:nvSpPr>
          <p:cNvPr id="37" name="Text Placeholder 36">
            <a:extLst>
              <a:ext uri="{FF2B5EF4-FFF2-40B4-BE49-F238E27FC236}">
                <a16:creationId xmlns:a16="http://schemas.microsoft.com/office/drawing/2014/main" id="{CA2D549B-E3C8-188A-E165-40669B04EA91}"/>
              </a:ext>
            </a:extLst>
          </p:cNvPr>
          <p:cNvSpPr>
            <a:spLocks noGrp="1"/>
          </p:cNvSpPr>
          <p:nvPr>
            <p:ph type="body" idx="10"/>
          </p:nvPr>
        </p:nvSpPr>
        <p:spPr/>
        <p:txBody>
          <a:bodyPr/>
          <a:lstStyle/>
          <a:p>
            <a:endParaRPr lang="en-US"/>
          </a:p>
        </p:txBody>
      </p:sp>
      <p:sp>
        <p:nvSpPr>
          <p:cNvPr id="38" name="Text Placeholder 37">
            <a:extLst>
              <a:ext uri="{FF2B5EF4-FFF2-40B4-BE49-F238E27FC236}">
                <a16:creationId xmlns:a16="http://schemas.microsoft.com/office/drawing/2014/main" id="{0396166C-6FD5-EA10-5D70-5CD67E0B729E}"/>
              </a:ext>
            </a:extLst>
          </p:cNvPr>
          <p:cNvSpPr>
            <a:spLocks noGrp="1"/>
          </p:cNvSpPr>
          <p:nvPr>
            <p:ph type="body" idx="10"/>
          </p:nvPr>
        </p:nvSpPr>
        <p:spPr/>
        <p:txBody>
          <a:bodyPr/>
          <a:lstStyle/>
          <a:p>
            <a:endParaRPr lang="en-US"/>
          </a:p>
        </p:txBody>
      </p:sp>
      <p:pic>
        <p:nvPicPr>
          <p:cNvPr id="40" name="Picture 39">
            <a:extLst>
              <a:ext uri="{FF2B5EF4-FFF2-40B4-BE49-F238E27FC236}">
                <a16:creationId xmlns:a16="http://schemas.microsoft.com/office/drawing/2014/main" id="{247CB7F3-9594-C7FB-3ECA-1D931469175D}"/>
              </a:ext>
            </a:extLst>
          </p:cNvPr>
          <p:cNvPicPr>
            <a:picLocks noChangeAspect="1"/>
          </p:cNvPicPr>
          <p:nvPr/>
        </p:nvPicPr>
        <p:blipFill>
          <a:blip r:embed="rId2"/>
          <a:stretch>
            <a:fillRect/>
          </a:stretch>
        </p:blipFill>
        <p:spPr>
          <a:xfrm>
            <a:off x="1256978" y="250392"/>
            <a:ext cx="9560825" cy="6125296"/>
          </a:xfrm>
          <a:prstGeom prst="rect">
            <a:avLst/>
          </a:prstGeom>
        </p:spPr>
      </p:pic>
      <p:sp>
        <p:nvSpPr>
          <p:cNvPr id="39" name="Slide Number Placeholder 3">
            <a:extLst>
              <a:ext uri="{FF2B5EF4-FFF2-40B4-BE49-F238E27FC236}">
                <a16:creationId xmlns:a16="http://schemas.microsoft.com/office/drawing/2014/main" id="{A9055B07-60DC-0D9A-22CF-C7742AB8CC23}"/>
              </a:ext>
            </a:extLst>
          </p:cNvPr>
          <p:cNvSpPr txBox="1">
            <a:spLocks/>
          </p:cNvSpPr>
          <p:nvPr/>
        </p:nvSpPr>
        <p:spPr>
          <a:xfrm>
            <a:off x="86106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32</a:t>
            </a:fld>
            <a:endParaRPr lang="en-US" dirty="0"/>
          </a:p>
        </p:txBody>
      </p:sp>
    </p:spTree>
    <p:extLst>
      <p:ext uri="{BB962C8B-B14F-4D97-AF65-F5344CB8AC3E}">
        <p14:creationId xmlns:p14="http://schemas.microsoft.com/office/powerpoint/2010/main" val="3820734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4DB58D-1F90-4E89-3EF2-93390EC52D78}"/>
              </a:ext>
            </a:extLst>
          </p:cNvPr>
          <p:cNvSpPr>
            <a:spLocks noGrp="1"/>
          </p:cNvSpPr>
          <p:nvPr>
            <p:ph type="body" idx="10"/>
          </p:nvPr>
        </p:nvSpPr>
        <p:spPr/>
        <p:txBody>
          <a:bodyPr/>
          <a:lstStyle/>
          <a:p>
            <a:endParaRPr lang="en-US"/>
          </a:p>
        </p:txBody>
      </p:sp>
      <p:sp>
        <p:nvSpPr>
          <p:cNvPr id="3" name="Text Placeholder 2">
            <a:extLst>
              <a:ext uri="{FF2B5EF4-FFF2-40B4-BE49-F238E27FC236}">
                <a16:creationId xmlns:a16="http://schemas.microsoft.com/office/drawing/2014/main" id="{4D51F3BE-EB52-D761-F4DE-7A7CC3D6AF70}"/>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C13202AE-70A8-8AF9-B36D-FCE7E4DA95DC}"/>
              </a:ext>
            </a:extLst>
          </p:cNvPr>
          <p:cNvSpPr>
            <a:spLocks noGrp="1"/>
          </p:cNvSpPr>
          <p:nvPr>
            <p:ph type="body" idx="10"/>
          </p:nvPr>
        </p:nvSpPr>
        <p:spPr/>
        <p:txBody>
          <a:bodyPr/>
          <a:lstStyle/>
          <a:p>
            <a:endParaRPr lang="en-US"/>
          </a:p>
        </p:txBody>
      </p:sp>
      <p:sp>
        <p:nvSpPr>
          <p:cNvPr id="5" name="Text Placeholder 4">
            <a:extLst>
              <a:ext uri="{FF2B5EF4-FFF2-40B4-BE49-F238E27FC236}">
                <a16:creationId xmlns:a16="http://schemas.microsoft.com/office/drawing/2014/main" id="{4456E781-020F-40B4-D97E-60267853AC1E}"/>
              </a:ext>
            </a:extLst>
          </p:cNvPr>
          <p:cNvSpPr>
            <a:spLocks noGrp="1"/>
          </p:cNvSpPr>
          <p:nvPr>
            <p:ph type="body" idx="10"/>
          </p:nvPr>
        </p:nvSpPr>
        <p:spPr/>
        <p:txBody>
          <a:bodyPr/>
          <a:lstStyle/>
          <a:p>
            <a:endParaRPr lang="en-US"/>
          </a:p>
        </p:txBody>
      </p:sp>
      <p:sp>
        <p:nvSpPr>
          <p:cNvPr id="6" name="Text Placeholder 5">
            <a:extLst>
              <a:ext uri="{FF2B5EF4-FFF2-40B4-BE49-F238E27FC236}">
                <a16:creationId xmlns:a16="http://schemas.microsoft.com/office/drawing/2014/main" id="{17CDE0A4-B48C-64AF-47C0-52F0375847A3}"/>
              </a:ext>
            </a:extLst>
          </p:cNvPr>
          <p:cNvSpPr>
            <a:spLocks noGrp="1"/>
          </p:cNvSpPr>
          <p:nvPr>
            <p:ph type="body" idx="10"/>
          </p:nvPr>
        </p:nvSpPr>
        <p:spPr/>
        <p:txBody>
          <a:bodyPr/>
          <a:lstStyle/>
          <a:p>
            <a:endParaRPr lang="en-US"/>
          </a:p>
        </p:txBody>
      </p:sp>
      <p:sp>
        <p:nvSpPr>
          <p:cNvPr id="7" name="Text Placeholder 6">
            <a:extLst>
              <a:ext uri="{FF2B5EF4-FFF2-40B4-BE49-F238E27FC236}">
                <a16:creationId xmlns:a16="http://schemas.microsoft.com/office/drawing/2014/main" id="{A1D3EECB-4A72-7068-0326-843AA5807944}"/>
              </a:ext>
            </a:extLst>
          </p:cNvPr>
          <p:cNvSpPr>
            <a:spLocks noGrp="1"/>
          </p:cNvSpPr>
          <p:nvPr>
            <p:ph type="body" idx="10"/>
          </p:nvPr>
        </p:nvSpPr>
        <p:spPr/>
        <p:txBody>
          <a:bodyPr/>
          <a:lstStyle/>
          <a:p>
            <a:endParaRPr lang="en-US"/>
          </a:p>
        </p:txBody>
      </p:sp>
      <p:sp>
        <p:nvSpPr>
          <p:cNvPr id="8" name="Text Placeholder 7">
            <a:extLst>
              <a:ext uri="{FF2B5EF4-FFF2-40B4-BE49-F238E27FC236}">
                <a16:creationId xmlns:a16="http://schemas.microsoft.com/office/drawing/2014/main" id="{69A31EBD-6B05-039D-0880-5AC0FD152F9B}"/>
              </a:ext>
            </a:extLst>
          </p:cNvPr>
          <p:cNvSpPr>
            <a:spLocks noGrp="1"/>
          </p:cNvSpPr>
          <p:nvPr>
            <p:ph type="body" idx="10"/>
          </p:nvPr>
        </p:nvSpPr>
        <p:spPr/>
        <p:txBody>
          <a:bodyPr/>
          <a:lstStyle/>
          <a:p>
            <a:endParaRPr lang="en-US"/>
          </a:p>
        </p:txBody>
      </p:sp>
      <p:sp>
        <p:nvSpPr>
          <p:cNvPr id="9" name="Text Placeholder 8">
            <a:extLst>
              <a:ext uri="{FF2B5EF4-FFF2-40B4-BE49-F238E27FC236}">
                <a16:creationId xmlns:a16="http://schemas.microsoft.com/office/drawing/2014/main" id="{CFF2BFE3-4DFD-EDC2-4B02-D9F4262FFE84}"/>
              </a:ext>
            </a:extLst>
          </p:cNvPr>
          <p:cNvSpPr>
            <a:spLocks noGrp="1"/>
          </p:cNvSpPr>
          <p:nvPr>
            <p:ph type="body" idx="10"/>
          </p:nvPr>
        </p:nvSpPr>
        <p:spPr/>
        <p:txBody>
          <a:bodyPr/>
          <a:lstStyle/>
          <a:p>
            <a:endParaRPr lang="en-US"/>
          </a:p>
        </p:txBody>
      </p:sp>
      <p:sp>
        <p:nvSpPr>
          <p:cNvPr id="10" name="Text Placeholder 9">
            <a:extLst>
              <a:ext uri="{FF2B5EF4-FFF2-40B4-BE49-F238E27FC236}">
                <a16:creationId xmlns:a16="http://schemas.microsoft.com/office/drawing/2014/main" id="{1A2AEFEA-AB6D-8445-EB70-513A82194DB5}"/>
              </a:ext>
            </a:extLst>
          </p:cNvPr>
          <p:cNvSpPr>
            <a:spLocks noGrp="1"/>
          </p:cNvSpPr>
          <p:nvPr>
            <p:ph type="body" idx="10"/>
          </p:nvPr>
        </p:nvSpPr>
        <p:spPr/>
        <p:txBody>
          <a:bodyPr/>
          <a:lstStyle/>
          <a:p>
            <a:endParaRPr lang="en-US"/>
          </a:p>
        </p:txBody>
      </p:sp>
      <p:sp>
        <p:nvSpPr>
          <p:cNvPr id="11" name="Text Placeholder 10">
            <a:extLst>
              <a:ext uri="{FF2B5EF4-FFF2-40B4-BE49-F238E27FC236}">
                <a16:creationId xmlns:a16="http://schemas.microsoft.com/office/drawing/2014/main" id="{EC233C3F-AEF1-7166-B289-D28AD39CEA37}"/>
              </a:ext>
            </a:extLst>
          </p:cNvPr>
          <p:cNvSpPr>
            <a:spLocks noGrp="1"/>
          </p:cNvSpPr>
          <p:nvPr>
            <p:ph type="body" idx="10"/>
          </p:nvPr>
        </p:nvSpPr>
        <p:spPr/>
        <p:txBody>
          <a:bodyPr/>
          <a:lstStyle/>
          <a:p>
            <a:endParaRPr lang="en-US"/>
          </a:p>
        </p:txBody>
      </p:sp>
      <p:sp>
        <p:nvSpPr>
          <p:cNvPr id="12" name="Text Placeholder 11">
            <a:extLst>
              <a:ext uri="{FF2B5EF4-FFF2-40B4-BE49-F238E27FC236}">
                <a16:creationId xmlns:a16="http://schemas.microsoft.com/office/drawing/2014/main" id="{4988B455-9135-6826-8CA7-241310ECB746}"/>
              </a:ext>
            </a:extLst>
          </p:cNvPr>
          <p:cNvSpPr>
            <a:spLocks noGrp="1"/>
          </p:cNvSpPr>
          <p:nvPr>
            <p:ph type="body" idx="10"/>
          </p:nvPr>
        </p:nvSpPr>
        <p:spPr/>
        <p:txBody>
          <a:bodyPr/>
          <a:lstStyle/>
          <a:p>
            <a:endParaRPr lang="en-US"/>
          </a:p>
        </p:txBody>
      </p:sp>
      <p:sp>
        <p:nvSpPr>
          <p:cNvPr id="13" name="Text Placeholder 12">
            <a:extLst>
              <a:ext uri="{FF2B5EF4-FFF2-40B4-BE49-F238E27FC236}">
                <a16:creationId xmlns:a16="http://schemas.microsoft.com/office/drawing/2014/main" id="{629A0B97-A111-28E6-0F9F-E25AC84E4BFB}"/>
              </a:ext>
            </a:extLst>
          </p:cNvPr>
          <p:cNvSpPr>
            <a:spLocks noGrp="1"/>
          </p:cNvSpPr>
          <p:nvPr>
            <p:ph type="body" idx="10"/>
          </p:nvPr>
        </p:nvSpPr>
        <p:spPr/>
        <p:txBody>
          <a:bodyPr/>
          <a:lstStyle/>
          <a:p>
            <a:endParaRPr lang="en-US"/>
          </a:p>
        </p:txBody>
      </p:sp>
      <p:sp>
        <p:nvSpPr>
          <p:cNvPr id="14" name="Text Placeholder 13">
            <a:extLst>
              <a:ext uri="{FF2B5EF4-FFF2-40B4-BE49-F238E27FC236}">
                <a16:creationId xmlns:a16="http://schemas.microsoft.com/office/drawing/2014/main" id="{0016F81C-431B-B8D2-EDB6-78F0226AAE74}"/>
              </a:ext>
            </a:extLst>
          </p:cNvPr>
          <p:cNvSpPr>
            <a:spLocks noGrp="1"/>
          </p:cNvSpPr>
          <p:nvPr>
            <p:ph type="body" idx="10"/>
          </p:nvPr>
        </p:nvSpPr>
        <p:spPr/>
        <p:txBody>
          <a:bodyPr/>
          <a:lstStyle/>
          <a:p>
            <a:endParaRPr lang="en-US"/>
          </a:p>
        </p:txBody>
      </p:sp>
      <p:sp>
        <p:nvSpPr>
          <p:cNvPr id="15" name="Text Placeholder 14">
            <a:extLst>
              <a:ext uri="{FF2B5EF4-FFF2-40B4-BE49-F238E27FC236}">
                <a16:creationId xmlns:a16="http://schemas.microsoft.com/office/drawing/2014/main" id="{BA7F2B4C-CC0C-2CAF-4470-A05026769E4F}"/>
              </a:ext>
            </a:extLst>
          </p:cNvPr>
          <p:cNvSpPr>
            <a:spLocks noGrp="1"/>
          </p:cNvSpPr>
          <p:nvPr>
            <p:ph type="body" idx="10"/>
          </p:nvPr>
        </p:nvSpPr>
        <p:spPr/>
        <p:txBody>
          <a:bodyPr/>
          <a:lstStyle/>
          <a:p>
            <a:endParaRPr lang="en-US"/>
          </a:p>
        </p:txBody>
      </p:sp>
      <p:sp>
        <p:nvSpPr>
          <p:cNvPr id="16" name="Text Placeholder 15">
            <a:extLst>
              <a:ext uri="{FF2B5EF4-FFF2-40B4-BE49-F238E27FC236}">
                <a16:creationId xmlns:a16="http://schemas.microsoft.com/office/drawing/2014/main" id="{93E5DD18-6108-FA9D-EE18-47FDE8F30D5B}"/>
              </a:ext>
            </a:extLst>
          </p:cNvPr>
          <p:cNvSpPr>
            <a:spLocks noGrp="1"/>
          </p:cNvSpPr>
          <p:nvPr>
            <p:ph type="body" idx="10"/>
          </p:nvPr>
        </p:nvSpPr>
        <p:spPr/>
        <p:txBody>
          <a:bodyPr/>
          <a:lstStyle/>
          <a:p>
            <a:endParaRPr lang="en-US"/>
          </a:p>
        </p:txBody>
      </p:sp>
      <p:sp>
        <p:nvSpPr>
          <p:cNvPr id="17" name="Text Placeholder 16">
            <a:extLst>
              <a:ext uri="{FF2B5EF4-FFF2-40B4-BE49-F238E27FC236}">
                <a16:creationId xmlns:a16="http://schemas.microsoft.com/office/drawing/2014/main" id="{AB3F4909-4E74-0D73-6DDE-EEE251E7E2F8}"/>
              </a:ext>
            </a:extLst>
          </p:cNvPr>
          <p:cNvSpPr>
            <a:spLocks noGrp="1"/>
          </p:cNvSpPr>
          <p:nvPr>
            <p:ph type="body" idx="10"/>
          </p:nvPr>
        </p:nvSpPr>
        <p:spPr/>
        <p:txBody>
          <a:bodyPr/>
          <a:lstStyle/>
          <a:p>
            <a:endParaRPr lang="en-US"/>
          </a:p>
        </p:txBody>
      </p:sp>
      <p:sp>
        <p:nvSpPr>
          <p:cNvPr id="18" name="Text Placeholder 17">
            <a:extLst>
              <a:ext uri="{FF2B5EF4-FFF2-40B4-BE49-F238E27FC236}">
                <a16:creationId xmlns:a16="http://schemas.microsoft.com/office/drawing/2014/main" id="{1064E859-9E44-8854-65FF-09C1D011D7F4}"/>
              </a:ext>
            </a:extLst>
          </p:cNvPr>
          <p:cNvSpPr>
            <a:spLocks noGrp="1"/>
          </p:cNvSpPr>
          <p:nvPr>
            <p:ph type="body" idx="10"/>
          </p:nvPr>
        </p:nvSpPr>
        <p:spPr/>
        <p:txBody>
          <a:bodyPr/>
          <a:lstStyle/>
          <a:p>
            <a:endParaRPr lang="en-US"/>
          </a:p>
        </p:txBody>
      </p:sp>
      <p:sp>
        <p:nvSpPr>
          <p:cNvPr id="19" name="Text Placeholder 18">
            <a:extLst>
              <a:ext uri="{FF2B5EF4-FFF2-40B4-BE49-F238E27FC236}">
                <a16:creationId xmlns:a16="http://schemas.microsoft.com/office/drawing/2014/main" id="{2DDE18E7-F3D8-51B1-2B0A-B190FA92C103}"/>
              </a:ext>
            </a:extLst>
          </p:cNvPr>
          <p:cNvSpPr>
            <a:spLocks noGrp="1"/>
          </p:cNvSpPr>
          <p:nvPr>
            <p:ph type="body" idx="10"/>
          </p:nvPr>
        </p:nvSpPr>
        <p:spPr/>
        <p:txBody>
          <a:bodyPr/>
          <a:lstStyle/>
          <a:p>
            <a:endParaRPr lang="en-US"/>
          </a:p>
        </p:txBody>
      </p:sp>
      <p:sp>
        <p:nvSpPr>
          <p:cNvPr id="20" name="Text Placeholder 19">
            <a:extLst>
              <a:ext uri="{FF2B5EF4-FFF2-40B4-BE49-F238E27FC236}">
                <a16:creationId xmlns:a16="http://schemas.microsoft.com/office/drawing/2014/main" id="{7BBC9B3B-C15F-1A3B-7C90-6664D6D6297F}"/>
              </a:ext>
            </a:extLst>
          </p:cNvPr>
          <p:cNvSpPr>
            <a:spLocks noGrp="1"/>
          </p:cNvSpPr>
          <p:nvPr>
            <p:ph type="body" idx="10"/>
          </p:nvPr>
        </p:nvSpPr>
        <p:spPr/>
        <p:txBody>
          <a:bodyPr/>
          <a:lstStyle/>
          <a:p>
            <a:endParaRPr lang="en-US"/>
          </a:p>
        </p:txBody>
      </p:sp>
      <p:sp>
        <p:nvSpPr>
          <p:cNvPr id="21" name="Text Placeholder 20">
            <a:extLst>
              <a:ext uri="{FF2B5EF4-FFF2-40B4-BE49-F238E27FC236}">
                <a16:creationId xmlns:a16="http://schemas.microsoft.com/office/drawing/2014/main" id="{7BE43F85-DB2B-8501-CBA5-9BF021B06496}"/>
              </a:ext>
            </a:extLst>
          </p:cNvPr>
          <p:cNvSpPr>
            <a:spLocks noGrp="1"/>
          </p:cNvSpPr>
          <p:nvPr>
            <p:ph type="body" idx="10"/>
          </p:nvPr>
        </p:nvSpPr>
        <p:spPr/>
        <p:txBody>
          <a:bodyPr/>
          <a:lstStyle/>
          <a:p>
            <a:endParaRPr lang="en-US"/>
          </a:p>
        </p:txBody>
      </p:sp>
      <p:sp>
        <p:nvSpPr>
          <p:cNvPr id="22" name="Text Placeholder 21">
            <a:extLst>
              <a:ext uri="{FF2B5EF4-FFF2-40B4-BE49-F238E27FC236}">
                <a16:creationId xmlns:a16="http://schemas.microsoft.com/office/drawing/2014/main" id="{C3BB6BAA-A7A5-D286-3592-FA5D4CCC5BDE}"/>
              </a:ext>
            </a:extLst>
          </p:cNvPr>
          <p:cNvSpPr>
            <a:spLocks noGrp="1"/>
          </p:cNvSpPr>
          <p:nvPr>
            <p:ph type="body" idx="10"/>
          </p:nvPr>
        </p:nvSpPr>
        <p:spPr/>
        <p:txBody>
          <a:bodyPr/>
          <a:lstStyle/>
          <a:p>
            <a:endParaRPr lang="en-US"/>
          </a:p>
        </p:txBody>
      </p:sp>
      <p:sp>
        <p:nvSpPr>
          <p:cNvPr id="23" name="Text Placeholder 22">
            <a:extLst>
              <a:ext uri="{FF2B5EF4-FFF2-40B4-BE49-F238E27FC236}">
                <a16:creationId xmlns:a16="http://schemas.microsoft.com/office/drawing/2014/main" id="{33158173-2C10-4DC0-5C08-97E3EB8B53C6}"/>
              </a:ext>
            </a:extLst>
          </p:cNvPr>
          <p:cNvSpPr>
            <a:spLocks noGrp="1"/>
          </p:cNvSpPr>
          <p:nvPr>
            <p:ph type="body" idx="10"/>
          </p:nvPr>
        </p:nvSpPr>
        <p:spPr/>
        <p:txBody>
          <a:bodyPr/>
          <a:lstStyle/>
          <a:p>
            <a:endParaRPr lang="en-US"/>
          </a:p>
        </p:txBody>
      </p:sp>
      <p:sp>
        <p:nvSpPr>
          <p:cNvPr id="24" name="Text Placeholder 23">
            <a:extLst>
              <a:ext uri="{FF2B5EF4-FFF2-40B4-BE49-F238E27FC236}">
                <a16:creationId xmlns:a16="http://schemas.microsoft.com/office/drawing/2014/main" id="{4100CAB1-1A6C-CC47-77C8-84DA342EB471}"/>
              </a:ext>
            </a:extLst>
          </p:cNvPr>
          <p:cNvSpPr>
            <a:spLocks noGrp="1"/>
          </p:cNvSpPr>
          <p:nvPr>
            <p:ph type="body" idx="10"/>
          </p:nvPr>
        </p:nvSpPr>
        <p:spPr/>
        <p:txBody>
          <a:bodyPr/>
          <a:lstStyle/>
          <a:p>
            <a:endParaRPr lang="en-US"/>
          </a:p>
        </p:txBody>
      </p:sp>
      <p:sp>
        <p:nvSpPr>
          <p:cNvPr id="25" name="Text Placeholder 24">
            <a:extLst>
              <a:ext uri="{FF2B5EF4-FFF2-40B4-BE49-F238E27FC236}">
                <a16:creationId xmlns:a16="http://schemas.microsoft.com/office/drawing/2014/main" id="{81833DAF-6844-3F3B-5511-4111001384CA}"/>
              </a:ext>
            </a:extLst>
          </p:cNvPr>
          <p:cNvSpPr>
            <a:spLocks noGrp="1"/>
          </p:cNvSpPr>
          <p:nvPr>
            <p:ph type="body" idx="10"/>
          </p:nvPr>
        </p:nvSpPr>
        <p:spPr/>
        <p:txBody>
          <a:bodyPr/>
          <a:lstStyle/>
          <a:p>
            <a:endParaRPr lang="en-US"/>
          </a:p>
        </p:txBody>
      </p:sp>
      <p:sp>
        <p:nvSpPr>
          <p:cNvPr id="26" name="Text Placeholder 25">
            <a:extLst>
              <a:ext uri="{FF2B5EF4-FFF2-40B4-BE49-F238E27FC236}">
                <a16:creationId xmlns:a16="http://schemas.microsoft.com/office/drawing/2014/main" id="{4A06F336-815A-AB2A-DB6D-47A8A082E4A2}"/>
              </a:ext>
            </a:extLst>
          </p:cNvPr>
          <p:cNvSpPr>
            <a:spLocks noGrp="1"/>
          </p:cNvSpPr>
          <p:nvPr>
            <p:ph type="body" idx="10"/>
          </p:nvPr>
        </p:nvSpPr>
        <p:spPr/>
        <p:txBody>
          <a:bodyPr/>
          <a:lstStyle/>
          <a:p>
            <a:endParaRPr lang="en-US"/>
          </a:p>
        </p:txBody>
      </p:sp>
      <p:sp>
        <p:nvSpPr>
          <p:cNvPr id="27" name="Text Placeholder 26">
            <a:extLst>
              <a:ext uri="{FF2B5EF4-FFF2-40B4-BE49-F238E27FC236}">
                <a16:creationId xmlns:a16="http://schemas.microsoft.com/office/drawing/2014/main" id="{374C7910-1CBA-E5FE-2C64-2C49F73DE612}"/>
              </a:ext>
            </a:extLst>
          </p:cNvPr>
          <p:cNvSpPr>
            <a:spLocks noGrp="1"/>
          </p:cNvSpPr>
          <p:nvPr>
            <p:ph type="body" idx="10"/>
          </p:nvPr>
        </p:nvSpPr>
        <p:spPr/>
        <p:txBody>
          <a:bodyPr/>
          <a:lstStyle/>
          <a:p>
            <a:endParaRPr lang="en-US"/>
          </a:p>
        </p:txBody>
      </p:sp>
      <p:sp>
        <p:nvSpPr>
          <p:cNvPr id="28" name="Text Placeholder 27">
            <a:extLst>
              <a:ext uri="{FF2B5EF4-FFF2-40B4-BE49-F238E27FC236}">
                <a16:creationId xmlns:a16="http://schemas.microsoft.com/office/drawing/2014/main" id="{121D6B71-C2B6-9BEB-96AE-E66C6B825205}"/>
              </a:ext>
            </a:extLst>
          </p:cNvPr>
          <p:cNvSpPr>
            <a:spLocks noGrp="1"/>
          </p:cNvSpPr>
          <p:nvPr>
            <p:ph type="body" idx="10"/>
          </p:nvPr>
        </p:nvSpPr>
        <p:spPr/>
        <p:txBody>
          <a:bodyPr/>
          <a:lstStyle/>
          <a:p>
            <a:endParaRPr lang="en-US"/>
          </a:p>
        </p:txBody>
      </p:sp>
      <p:sp>
        <p:nvSpPr>
          <p:cNvPr id="29" name="Text Placeholder 28">
            <a:extLst>
              <a:ext uri="{FF2B5EF4-FFF2-40B4-BE49-F238E27FC236}">
                <a16:creationId xmlns:a16="http://schemas.microsoft.com/office/drawing/2014/main" id="{75115A63-41FB-D9CC-7B09-96BDE8EB8B99}"/>
              </a:ext>
            </a:extLst>
          </p:cNvPr>
          <p:cNvSpPr>
            <a:spLocks noGrp="1"/>
          </p:cNvSpPr>
          <p:nvPr>
            <p:ph type="body" idx="10"/>
          </p:nvPr>
        </p:nvSpPr>
        <p:spPr/>
        <p:txBody>
          <a:bodyPr/>
          <a:lstStyle/>
          <a:p>
            <a:endParaRPr lang="en-US"/>
          </a:p>
        </p:txBody>
      </p:sp>
      <p:sp>
        <p:nvSpPr>
          <p:cNvPr id="30" name="Text Placeholder 29">
            <a:extLst>
              <a:ext uri="{FF2B5EF4-FFF2-40B4-BE49-F238E27FC236}">
                <a16:creationId xmlns:a16="http://schemas.microsoft.com/office/drawing/2014/main" id="{D73442B0-3302-81BE-919E-D673D9433A55}"/>
              </a:ext>
            </a:extLst>
          </p:cNvPr>
          <p:cNvSpPr>
            <a:spLocks noGrp="1"/>
          </p:cNvSpPr>
          <p:nvPr>
            <p:ph type="body" idx="10"/>
          </p:nvPr>
        </p:nvSpPr>
        <p:spPr/>
        <p:txBody>
          <a:bodyPr/>
          <a:lstStyle/>
          <a:p>
            <a:endParaRPr lang="en-US"/>
          </a:p>
        </p:txBody>
      </p:sp>
      <p:sp>
        <p:nvSpPr>
          <p:cNvPr id="31" name="Text Placeholder 30">
            <a:extLst>
              <a:ext uri="{FF2B5EF4-FFF2-40B4-BE49-F238E27FC236}">
                <a16:creationId xmlns:a16="http://schemas.microsoft.com/office/drawing/2014/main" id="{9A2F2EC8-4675-999E-CD9C-3EE1A00B8D58}"/>
              </a:ext>
            </a:extLst>
          </p:cNvPr>
          <p:cNvSpPr>
            <a:spLocks noGrp="1"/>
          </p:cNvSpPr>
          <p:nvPr>
            <p:ph type="body" idx="10"/>
          </p:nvPr>
        </p:nvSpPr>
        <p:spPr/>
        <p:txBody>
          <a:bodyPr/>
          <a:lstStyle/>
          <a:p>
            <a:endParaRPr lang="en-US"/>
          </a:p>
        </p:txBody>
      </p:sp>
      <p:sp>
        <p:nvSpPr>
          <p:cNvPr id="32" name="Text Placeholder 31">
            <a:extLst>
              <a:ext uri="{FF2B5EF4-FFF2-40B4-BE49-F238E27FC236}">
                <a16:creationId xmlns:a16="http://schemas.microsoft.com/office/drawing/2014/main" id="{A4328141-6CB9-B4FF-EF94-54BC8CA540BB}"/>
              </a:ext>
            </a:extLst>
          </p:cNvPr>
          <p:cNvSpPr>
            <a:spLocks noGrp="1"/>
          </p:cNvSpPr>
          <p:nvPr>
            <p:ph type="body" idx="10"/>
          </p:nvPr>
        </p:nvSpPr>
        <p:spPr/>
        <p:txBody>
          <a:bodyPr/>
          <a:lstStyle/>
          <a:p>
            <a:endParaRPr lang="en-US"/>
          </a:p>
        </p:txBody>
      </p:sp>
      <p:sp>
        <p:nvSpPr>
          <p:cNvPr id="33" name="Text Placeholder 32">
            <a:extLst>
              <a:ext uri="{FF2B5EF4-FFF2-40B4-BE49-F238E27FC236}">
                <a16:creationId xmlns:a16="http://schemas.microsoft.com/office/drawing/2014/main" id="{0F8783A5-0C2E-AE4B-2795-6522C87CA690}"/>
              </a:ext>
            </a:extLst>
          </p:cNvPr>
          <p:cNvSpPr>
            <a:spLocks noGrp="1"/>
          </p:cNvSpPr>
          <p:nvPr>
            <p:ph type="body" idx="10"/>
          </p:nvPr>
        </p:nvSpPr>
        <p:spPr/>
        <p:txBody>
          <a:bodyPr/>
          <a:lstStyle/>
          <a:p>
            <a:endParaRPr lang="en-US"/>
          </a:p>
        </p:txBody>
      </p:sp>
      <p:sp>
        <p:nvSpPr>
          <p:cNvPr id="34" name="Text Placeholder 33">
            <a:extLst>
              <a:ext uri="{FF2B5EF4-FFF2-40B4-BE49-F238E27FC236}">
                <a16:creationId xmlns:a16="http://schemas.microsoft.com/office/drawing/2014/main" id="{9D6AA6EA-1A23-B386-0D4E-FEBBAC32CD3B}"/>
              </a:ext>
            </a:extLst>
          </p:cNvPr>
          <p:cNvSpPr>
            <a:spLocks noGrp="1"/>
          </p:cNvSpPr>
          <p:nvPr>
            <p:ph type="body" idx="10"/>
          </p:nvPr>
        </p:nvSpPr>
        <p:spPr/>
        <p:txBody>
          <a:bodyPr/>
          <a:lstStyle/>
          <a:p>
            <a:endParaRPr lang="en-US"/>
          </a:p>
        </p:txBody>
      </p:sp>
      <p:sp>
        <p:nvSpPr>
          <p:cNvPr id="35" name="Text Placeholder 34">
            <a:extLst>
              <a:ext uri="{FF2B5EF4-FFF2-40B4-BE49-F238E27FC236}">
                <a16:creationId xmlns:a16="http://schemas.microsoft.com/office/drawing/2014/main" id="{8AB8EC9E-5650-9955-620F-FF09DF3F0088}"/>
              </a:ext>
            </a:extLst>
          </p:cNvPr>
          <p:cNvSpPr>
            <a:spLocks noGrp="1"/>
          </p:cNvSpPr>
          <p:nvPr>
            <p:ph type="body" idx="10"/>
          </p:nvPr>
        </p:nvSpPr>
        <p:spPr/>
        <p:txBody>
          <a:bodyPr/>
          <a:lstStyle/>
          <a:p>
            <a:endParaRPr lang="en-US"/>
          </a:p>
        </p:txBody>
      </p:sp>
      <p:sp>
        <p:nvSpPr>
          <p:cNvPr id="36" name="Text Placeholder 35">
            <a:extLst>
              <a:ext uri="{FF2B5EF4-FFF2-40B4-BE49-F238E27FC236}">
                <a16:creationId xmlns:a16="http://schemas.microsoft.com/office/drawing/2014/main" id="{A28B70A0-B101-DB35-B9CF-C7DB9B4225C1}"/>
              </a:ext>
            </a:extLst>
          </p:cNvPr>
          <p:cNvSpPr>
            <a:spLocks noGrp="1"/>
          </p:cNvSpPr>
          <p:nvPr>
            <p:ph type="body" idx="10"/>
          </p:nvPr>
        </p:nvSpPr>
        <p:spPr/>
        <p:txBody>
          <a:bodyPr/>
          <a:lstStyle/>
          <a:p>
            <a:endParaRPr lang="en-US"/>
          </a:p>
        </p:txBody>
      </p:sp>
      <p:sp>
        <p:nvSpPr>
          <p:cNvPr id="37" name="Text Placeholder 36">
            <a:extLst>
              <a:ext uri="{FF2B5EF4-FFF2-40B4-BE49-F238E27FC236}">
                <a16:creationId xmlns:a16="http://schemas.microsoft.com/office/drawing/2014/main" id="{4D035EB8-02E8-C77D-22AE-48A27F012859}"/>
              </a:ext>
            </a:extLst>
          </p:cNvPr>
          <p:cNvSpPr>
            <a:spLocks noGrp="1"/>
          </p:cNvSpPr>
          <p:nvPr>
            <p:ph type="body" idx="10"/>
          </p:nvPr>
        </p:nvSpPr>
        <p:spPr/>
        <p:txBody>
          <a:bodyPr/>
          <a:lstStyle/>
          <a:p>
            <a:endParaRPr lang="en-US"/>
          </a:p>
        </p:txBody>
      </p:sp>
      <p:sp>
        <p:nvSpPr>
          <p:cNvPr id="38" name="Text Placeholder 37">
            <a:extLst>
              <a:ext uri="{FF2B5EF4-FFF2-40B4-BE49-F238E27FC236}">
                <a16:creationId xmlns:a16="http://schemas.microsoft.com/office/drawing/2014/main" id="{C6755B7A-433F-FD12-02E5-31D29FF878DE}"/>
              </a:ext>
            </a:extLst>
          </p:cNvPr>
          <p:cNvSpPr>
            <a:spLocks noGrp="1"/>
          </p:cNvSpPr>
          <p:nvPr>
            <p:ph type="body" idx="10"/>
          </p:nvPr>
        </p:nvSpPr>
        <p:spPr/>
        <p:txBody>
          <a:bodyPr/>
          <a:lstStyle/>
          <a:p>
            <a:endParaRPr lang="en-US"/>
          </a:p>
        </p:txBody>
      </p:sp>
      <p:pic>
        <p:nvPicPr>
          <p:cNvPr id="40" name="Picture 39">
            <a:extLst>
              <a:ext uri="{FF2B5EF4-FFF2-40B4-BE49-F238E27FC236}">
                <a16:creationId xmlns:a16="http://schemas.microsoft.com/office/drawing/2014/main" id="{A8B426F3-B8C5-698D-D135-0D6DEF202182}"/>
              </a:ext>
            </a:extLst>
          </p:cNvPr>
          <p:cNvPicPr>
            <a:picLocks noChangeAspect="1"/>
          </p:cNvPicPr>
          <p:nvPr/>
        </p:nvPicPr>
        <p:blipFill>
          <a:blip r:embed="rId2"/>
          <a:stretch>
            <a:fillRect/>
          </a:stretch>
        </p:blipFill>
        <p:spPr>
          <a:xfrm>
            <a:off x="1120219" y="259051"/>
            <a:ext cx="9951563" cy="6339899"/>
          </a:xfrm>
          <a:prstGeom prst="rect">
            <a:avLst/>
          </a:prstGeom>
        </p:spPr>
      </p:pic>
      <p:sp>
        <p:nvSpPr>
          <p:cNvPr id="39" name="Slide Number Placeholder 3">
            <a:extLst>
              <a:ext uri="{FF2B5EF4-FFF2-40B4-BE49-F238E27FC236}">
                <a16:creationId xmlns:a16="http://schemas.microsoft.com/office/drawing/2014/main" id="{37D745CF-CE2E-E1D2-E7D9-C6C335C1F533}"/>
              </a:ext>
            </a:extLst>
          </p:cNvPr>
          <p:cNvSpPr txBox="1">
            <a:spLocks/>
          </p:cNvSpPr>
          <p:nvPr/>
        </p:nvSpPr>
        <p:spPr>
          <a:xfrm>
            <a:off x="86106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33</a:t>
            </a:fld>
            <a:endParaRPr lang="en-US" dirty="0"/>
          </a:p>
        </p:txBody>
      </p:sp>
    </p:spTree>
    <p:extLst>
      <p:ext uri="{BB962C8B-B14F-4D97-AF65-F5344CB8AC3E}">
        <p14:creationId xmlns:p14="http://schemas.microsoft.com/office/powerpoint/2010/main" val="1496046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59E6EE-6ACF-877A-2F8C-7A2CA2C40463}"/>
              </a:ext>
            </a:extLst>
          </p:cNvPr>
          <p:cNvSpPr>
            <a:spLocks noGrp="1"/>
          </p:cNvSpPr>
          <p:nvPr>
            <p:ph type="body" idx="10"/>
          </p:nvPr>
        </p:nvSpPr>
        <p:spPr/>
        <p:txBody>
          <a:bodyPr/>
          <a:lstStyle/>
          <a:p>
            <a:endParaRPr lang="en-US"/>
          </a:p>
        </p:txBody>
      </p:sp>
      <p:sp>
        <p:nvSpPr>
          <p:cNvPr id="3" name="Text Placeholder 2">
            <a:extLst>
              <a:ext uri="{FF2B5EF4-FFF2-40B4-BE49-F238E27FC236}">
                <a16:creationId xmlns:a16="http://schemas.microsoft.com/office/drawing/2014/main" id="{B0E40A7E-4E9C-A687-8AFC-C930AFF11A19}"/>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14D02752-0803-EBA7-206B-76C5DDA9C661}"/>
              </a:ext>
            </a:extLst>
          </p:cNvPr>
          <p:cNvSpPr>
            <a:spLocks noGrp="1"/>
          </p:cNvSpPr>
          <p:nvPr>
            <p:ph type="body" idx="10"/>
          </p:nvPr>
        </p:nvSpPr>
        <p:spPr/>
        <p:txBody>
          <a:bodyPr/>
          <a:lstStyle/>
          <a:p>
            <a:endParaRPr lang="en-US"/>
          </a:p>
        </p:txBody>
      </p:sp>
      <p:sp>
        <p:nvSpPr>
          <p:cNvPr id="5" name="Text Placeholder 4">
            <a:extLst>
              <a:ext uri="{FF2B5EF4-FFF2-40B4-BE49-F238E27FC236}">
                <a16:creationId xmlns:a16="http://schemas.microsoft.com/office/drawing/2014/main" id="{1D2817C5-52CE-47F7-9FB2-850F76127F3A}"/>
              </a:ext>
            </a:extLst>
          </p:cNvPr>
          <p:cNvSpPr>
            <a:spLocks noGrp="1"/>
          </p:cNvSpPr>
          <p:nvPr>
            <p:ph type="body" idx="10"/>
          </p:nvPr>
        </p:nvSpPr>
        <p:spPr/>
        <p:txBody>
          <a:bodyPr/>
          <a:lstStyle/>
          <a:p>
            <a:endParaRPr lang="en-US"/>
          </a:p>
        </p:txBody>
      </p:sp>
      <p:sp>
        <p:nvSpPr>
          <p:cNvPr id="6" name="Text Placeholder 5">
            <a:extLst>
              <a:ext uri="{FF2B5EF4-FFF2-40B4-BE49-F238E27FC236}">
                <a16:creationId xmlns:a16="http://schemas.microsoft.com/office/drawing/2014/main" id="{5184BCA4-CDD4-BC75-E7F7-EEF732FE2D03}"/>
              </a:ext>
            </a:extLst>
          </p:cNvPr>
          <p:cNvSpPr>
            <a:spLocks noGrp="1"/>
          </p:cNvSpPr>
          <p:nvPr>
            <p:ph type="body" idx="10"/>
          </p:nvPr>
        </p:nvSpPr>
        <p:spPr/>
        <p:txBody>
          <a:bodyPr/>
          <a:lstStyle/>
          <a:p>
            <a:endParaRPr lang="en-US"/>
          </a:p>
        </p:txBody>
      </p:sp>
      <p:sp>
        <p:nvSpPr>
          <p:cNvPr id="7" name="Text Placeholder 6">
            <a:extLst>
              <a:ext uri="{FF2B5EF4-FFF2-40B4-BE49-F238E27FC236}">
                <a16:creationId xmlns:a16="http://schemas.microsoft.com/office/drawing/2014/main" id="{1DAB3E57-CE18-0D45-217D-742533BC8C81}"/>
              </a:ext>
            </a:extLst>
          </p:cNvPr>
          <p:cNvSpPr>
            <a:spLocks noGrp="1"/>
          </p:cNvSpPr>
          <p:nvPr>
            <p:ph type="body" idx="10"/>
          </p:nvPr>
        </p:nvSpPr>
        <p:spPr/>
        <p:txBody>
          <a:bodyPr/>
          <a:lstStyle/>
          <a:p>
            <a:endParaRPr lang="en-US"/>
          </a:p>
        </p:txBody>
      </p:sp>
      <p:sp>
        <p:nvSpPr>
          <p:cNvPr id="8" name="Text Placeholder 7">
            <a:extLst>
              <a:ext uri="{FF2B5EF4-FFF2-40B4-BE49-F238E27FC236}">
                <a16:creationId xmlns:a16="http://schemas.microsoft.com/office/drawing/2014/main" id="{19E66C37-1A72-DF7C-3314-48C0793E6DB5}"/>
              </a:ext>
            </a:extLst>
          </p:cNvPr>
          <p:cNvSpPr>
            <a:spLocks noGrp="1"/>
          </p:cNvSpPr>
          <p:nvPr>
            <p:ph type="body" idx="10"/>
          </p:nvPr>
        </p:nvSpPr>
        <p:spPr/>
        <p:txBody>
          <a:bodyPr/>
          <a:lstStyle/>
          <a:p>
            <a:endParaRPr lang="en-US"/>
          </a:p>
        </p:txBody>
      </p:sp>
      <p:sp>
        <p:nvSpPr>
          <p:cNvPr id="9" name="Text Placeholder 8">
            <a:extLst>
              <a:ext uri="{FF2B5EF4-FFF2-40B4-BE49-F238E27FC236}">
                <a16:creationId xmlns:a16="http://schemas.microsoft.com/office/drawing/2014/main" id="{B6068881-7A34-2E55-3094-6BC8598BDBA7}"/>
              </a:ext>
            </a:extLst>
          </p:cNvPr>
          <p:cNvSpPr>
            <a:spLocks noGrp="1"/>
          </p:cNvSpPr>
          <p:nvPr>
            <p:ph type="body" idx="10"/>
          </p:nvPr>
        </p:nvSpPr>
        <p:spPr/>
        <p:txBody>
          <a:bodyPr/>
          <a:lstStyle/>
          <a:p>
            <a:endParaRPr lang="en-US"/>
          </a:p>
        </p:txBody>
      </p:sp>
      <p:sp>
        <p:nvSpPr>
          <p:cNvPr id="10" name="Text Placeholder 9">
            <a:extLst>
              <a:ext uri="{FF2B5EF4-FFF2-40B4-BE49-F238E27FC236}">
                <a16:creationId xmlns:a16="http://schemas.microsoft.com/office/drawing/2014/main" id="{FB0F1217-B4BA-C225-07BB-278E48D60C84}"/>
              </a:ext>
            </a:extLst>
          </p:cNvPr>
          <p:cNvSpPr>
            <a:spLocks noGrp="1"/>
          </p:cNvSpPr>
          <p:nvPr>
            <p:ph type="body" idx="10"/>
          </p:nvPr>
        </p:nvSpPr>
        <p:spPr/>
        <p:txBody>
          <a:bodyPr/>
          <a:lstStyle/>
          <a:p>
            <a:endParaRPr lang="en-US"/>
          </a:p>
        </p:txBody>
      </p:sp>
      <p:sp>
        <p:nvSpPr>
          <p:cNvPr id="11" name="Text Placeholder 10">
            <a:extLst>
              <a:ext uri="{FF2B5EF4-FFF2-40B4-BE49-F238E27FC236}">
                <a16:creationId xmlns:a16="http://schemas.microsoft.com/office/drawing/2014/main" id="{F1FFFEDB-FADF-C1D6-526B-D55DE0F7C516}"/>
              </a:ext>
            </a:extLst>
          </p:cNvPr>
          <p:cNvSpPr>
            <a:spLocks noGrp="1"/>
          </p:cNvSpPr>
          <p:nvPr>
            <p:ph type="body" idx="10"/>
          </p:nvPr>
        </p:nvSpPr>
        <p:spPr/>
        <p:txBody>
          <a:bodyPr/>
          <a:lstStyle/>
          <a:p>
            <a:endParaRPr lang="en-US"/>
          </a:p>
        </p:txBody>
      </p:sp>
      <p:sp>
        <p:nvSpPr>
          <p:cNvPr id="12" name="Text Placeholder 11">
            <a:extLst>
              <a:ext uri="{FF2B5EF4-FFF2-40B4-BE49-F238E27FC236}">
                <a16:creationId xmlns:a16="http://schemas.microsoft.com/office/drawing/2014/main" id="{D8FE68C3-9F8F-D3B4-7D21-A933A8A04714}"/>
              </a:ext>
            </a:extLst>
          </p:cNvPr>
          <p:cNvSpPr>
            <a:spLocks noGrp="1"/>
          </p:cNvSpPr>
          <p:nvPr>
            <p:ph type="body" idx="10"/>
          </p:nvPr>
        </p:nvSpPr>
        <p:spPr/>
        <p:txBody>
          <a:bodyPr/>
          <a:lstStyle/>
          <a:p>
            <a:endParaRPr lang="en-US"/>
          </a:p>
        </p:txBody>
      </p:sp>
      <p:sp>
        <p:nvSpPr>
          <p:cNvPr id="13" name="Text Placeholder 12">
            <a:extLst>
              <a:ext uri="{FF2B5EF4-FFF2-40B4-BE49-F238E27FC236}">
                <a16:creationId xmlns:a16="http://schemas.microsoft.com/office/drawing/2014/main" id="{F1EA6CFF-D370-1654-6CA4-967A7692CEDB}"/>
              </a:ext>
            </a:extLst>
          </p:cNvPr>
          <p:cNvSpPr>
            <a:spLocks noGrp="1"/>
          </p:cNvSpPr>
          <p:nvPr>
            <p:ph type="body" idx="10"/>
          </p:nvPr>
        </p:nvSpPr>
        <p:spPr/>
        <p:txBody>
          <a:bodyPr/>
          <a:lstStyle/>
          <a:p>
            <a:endParaRPr lang="en-US"/>
          </a:p>
        </p:txBody>
      </p:sp>
      <p:sp>
        <p:nvSpPr>
          <p:cNvPr id="14" name="Text Placeholder 13">
            <a:extLst>
              <a:ext uri="{FF2B5EF4-FFF2-40B4-BE49-F238E27FC236}">
                <a16:creationId xmlns:a16="http://schemas.microsoft.com/office/drawing/2014/main" id="{76E88523-A33A-FA7D-B638-3D2B2A4B3713}"/>
              </a:ext>
            </a:extLst>
          </p:cNvPr>
          <p:cNvSpPr>
            <a:spLocks noGrp="1"/>
          </p:cNvSpPr>
          <p:nvPr>
            <p:ph type="body" idx="10"/>
          </p:nvPr>
        </p:nvSpPr>
        <p:spPr/>
        <p:txBody>
          <a:bodyPr/>
          <a:lstStyle/>
          <a:p>
            <a:endParaRPr lang="en-US"/>
          </a:p>
        </p:txBody>
      </p:sp>
      <p:sp>
        <p:nvSpPr>
          <p:cNvPr id="15" name="Text Placeholder 14">
            <a:extLst>
              <a:ext uri="{FF2B5EF4-FFF2-40B4-BE49-F238E27FC236}">
                <a16:creationId xmlns:a16="http://schemas.microsoft.com/office/drawing/2014/main" id="{F68F1292-1EEB-7A2C-439F-F47C954A880F}"/>
              </a:ext>
            </a:extLst>
          </p:cNvPr>
          <p:cNvSpPr>
            <a:spLocks noGrp="1"/>
          </p:cNvSpPr>
          <p:nvPr>
            <p:ph type="body" idx="10"/>
          </p:nvPr>
        </p:nvSpPr>
        <p:spPr/>
        <p:txBody>
          <a:bodyPr/>
          <a:lstStyle/>
          <a:p>
            <a:endParaRPr lang="en-US"/>
          </a:p>
        </p:txBody>
      </p:sp>
      <p:sp>
        <p:nvSpPr>
          <p:cNvPr id="16" name="Text Placeholder 15">
            <a:extLst>
              <a:ext uri="{FF2B5EF4-FFF2-40B4-BE49-F238E27FC236}">
                <a16:creationId xmlns:a16="http://schemas.microsoft.com/office/drawing/2014/main" id="{64612A7C-110D-F425-44FB-7415FC1B4229}"/>
              </a:ext>
            </a:extLst>
          </p:cNvPr>
          <p:cNvSpPr>
            <a:spLocks noGrp="1"/>
          </p:cNvSpPr>
          <p:nvPr>
            <p:ph type="body" idx="10"/>
          </p:nvPr>
        </p:nvSpPr>
        <p:spPr/>
        <p:txBody>
          <a:bodyPr/>
          <a:lstStyle/>
          <a:p>
            <a:endParaRPr lang="en-US"/>
          </a:p>
        </p:txBody>
      </p:sp>
      <p:sp>
        <p:nvSpPr>
          <p:cNvPr id="17" name="Text Placeholder 16">
            <a:extLst>
              <a:ext uri="{FF2B5EF4-FFF2-40B4-BE49-F238E27FC236}">
                <a16:creationId xmlns:a16="http://schemas.microsoft.com/office/drawing/2014/main" id="{B367BBDE-042A-091F-984A-A36ABA89F257}"/>
              </a:ext>
            </a:extLst>
          </p:cNvPr>
          <p:cNvSpPr>
            <a:spLocks noGrp="1"/>
          </p:cNvSpPr>
          <p:nvPr>
            <p:ph type="body" idx="10"/>
          </p:nvPr>
        </p:nvSpPr>
        <p:spPr/>
        <p:txBody>
          <a:bodyPr/>
          <a:lstStyle/>
          <a:p>
            <a:endParaRPr lang="en-US"/>
          </a:p>
        </p:txBody>
      </p:sp>
      <p:sp>
        <p:nvSpPr>
          <p:cNvPr id="18" name="Text Placeholder 17">
            <a:extLst>
              <a:ext uri="{FF2B5EF4-FFF2-40B4-BE49-F238E27FC236}">
                <a16:creationId xmlns:a16="http://schemas.microsoft.com/office/drawing/2014/main" id="{8B477227-C446-B7DF-06B8-06FB132B03D5}"/>
              </a:ext>
            </a:extLst>
          </p:cNvPr>
          <p:cNvSpPr>
            <a:spLocks noGrp="1"/>
          </p:cNvSpPr>
          <p:nvPr>
            <p:ph type="body" idx="10"/>
          </p:nvPr>
        </p:nvSpPr>
        <p:spPr/>
        <p:txBody>
          <a:bodyPr/>
          <a:lstStyle/>
          <a:p>
            <a:endParaRPr lang="en-US"/>
          </a:p>
        </p:txBody>
      </p:sp>
      <p:sp>
        <p:nvSpPr>
          <p:cNvPr id="19" name="Text Placeholder 18">
            <a:extLst>
              <a:ext uri="{FF2B5EF4-FFF2-40B4-BE49-F238E27FC236}">
                <a16:creationId xmlns:a16="http://schemas.microsoft.com/office/drawing/2014/main" id="{1921F1C0-27B8-A53C-E56C-291A010D2FE2}"/>
              </a:ext>
            </a:extLst>
          </p:cNvPr>
          <p:cNvSpPr>
            <a:spLocks noGrp="1"/>
          </p:cNvSpPr>
          <p:nvPr>
            <p:ph type="body" idx="10"/>
          </p:nvPr>
        </p:nvSpPr>
        <p:spPr/>
        <p:txBody>
          <a:bodyPr/>
          <a:lstStyle/>
          <a:p>
            <a:endParaRPr lang="en-US"/>
          </a:p>
        </p:txBody>
      </p:sp>
      <p:sp>
        <p:nvSpPr>
          <p:cNvPr id="20" name="Text Placeholder 19">
            <a:extLst>
              <a:ext uri="{FF2B5EF4-FFF2-40B4-BE49-F238E27FC236}">
                <a16:creationId xmlns:a16="http://schemas.microsoft.com/office/drawing/2014/main" id="{5C00F8C7-B3ED-6575-DD6F-06031A441382}"/>
              </a:ext>
            </a:extLst>
          </p:cNvPr>
          <p:cNvSpPr>
            <a:spLocks noGrp="1"/>
          </p:cNvSpPr>
          <p:nvPr>
            <p:ph type="body" idx="10"/>
          </p:nvPr>
        </p:nvSpPr>
        <p:spPr/>
        <p:txBody>
          <a:bodyPr/>
          <a:lstStyle/>
          <a:p>
            <a:endParaRPr lang="en-US"/>
          </a:p>
        </p:txBody>
      </p:sp>
      <p:sp>
        <p:nvSpPr>
          <p:cNvPr id="21" name="Text Placeholder 20">
            <a:extLst>
              <a:ext uri="{FF2B5EF4-FFF2-40B4-BE49-F238E27FC236}">
                <a16:creationId xmlns:a16="http://schemas.microsoft.com/office/drawing/2014/main" id="{267DAEBA-83E9-9A37-2046-5A250A57B388}"/>
              </a:ext>
            </a:extLst>
          </p:cNvPr>
          <p:cNvSpPr>
            <a:spLocks noGrp="1"/>
          </p:cNvSpPr>
          <p:nvPr>
            <p:ph type="body" idx="10"/>
          </p:nvPr>
        </p:nvSpPr>
        <p:spPr/>
        <p:txBody>
          <a:bodyPr/>
          <a:lstStyle/>
          <a:p>
            <a:endParaRPr lang="en-US"/>
          </a:p>
        </p:txBody>
      </p:sp>
      <p:sp>
        <p:nvSpPr>
          <p:cNvPr id="22" name="Text Placeholder 21">
            <a:extLst>
              <a:ext uri="{FF2B5EF4-FFF2-40B4-BE49-F238E27FC236}">
                <a16:creationId xmlns:a16="http://schemas.microsoft.com/office/drawing/2014/main" id="{8F737385-0B2B-75F0-5ADF-3368DF54346C}"/>
              </a:ext>
            </a:extLst>
          </p:cNvPr>
          <p:cNvSpPr>
            <a:spLocks noGrp="1"/>
          </p:cNvSpPr>
          <p:nvPr>
            <p:ph type="body" idx="10"/>
          </p:nvPr>
        </p:nvSpPr>
        <p:spPr/>
        <p:txBody>
          <a:bodyPr/>
          <a:lstStyle/>
          <a:p>
            <a:endParaRPr lang="en-US"/>
          </a:p>
        </p:txBody>
      </p:sp>
      <p:sp>
        <p:nvSpPr>
          <p:cNvPr id="23" name="Text Placeholder 22">
            <a:extLst>
              <a:ext uri="{FF2B5EF4-FFF2-40B4-BE49-F238E27FC236}">
                <a16:creationId xmlns:a16="http://schemas.microsoft.com/office/drawing/2014/main" id="{DCA98CCB-A799-5505-34EE-9A98323463EC}"/>
              </a:ext>
            </a:extLst>
          </p:cNvPr>
          <p:cNvSpPr>
            <a:spLocks noGrp="1"/>
          </p:cNvSpPr>
          <p:nvPr>
            <p:ph type="body" idx="10"/>
          </p:nvPr>
        </p:nvSpPr>
        <p:spPr/>
        <p:txBody>
          <a:bodyPr/>
          <a:lstStyle/>
          <a:p>
            <a:endParaRPr lang="en-US"/>
          </a:p>
        </p:txBody>
      </p:sp>
      <p:sp>
        <p:nvSpPr>
          <p:cNvPr id="24" name="Text Placeholder 23">
            <a:extLst>
              <a:ext uri="{FF2B5EF4-FFF2-40B4-BE49-F238E27FC236}">
                <a16:creationId xmlns:a16="http://schemas.microsoft.com/office/drawing/2014/main" id="{84377667-9A66-D7ED-DB55-E1AE30D948A2}"/>
              </a:ext>
            </a:extLst>
          </p:cNvPr>
          <p:cNvSpPr>
            <a:spLocks noGrp="1"/>
          </p:cNvSpPr>
          <p:nvPr>
            <p:ph type="body" idx="10"/>
          </p:nvPr>
        </p:nvSpPr>
        <p:spPr/>
        <p:txBody>
          <a:bodyPr/>
          <a:lstStyle/>
          <a:p>
            <a:endParaRPr lang="en-US"/>
          </a:p>
        </p:txBody>
      </p:sp>
      <p:sp>
        <p:nvSpPr>
          <p:cNvPr id="25" name="Text Placeholder 24">
            <a:extLst>
              <a:ext uri="{FF2B5EF4-FFF2-40B4-BE49-F238E27FC236}">
                <a16:creationId xmlns:a16="http://schemas.microsoft.com/office/drawing/2014/main" id="{B64F7CCE-1E0F-B15B-D114-0179AFE6D5CF}"/>
              </a:ext>
            </a:extLst>
          </p:cNvPr>
          <p:cNvSpPr>
            <a:spLocks noGrp="1"/>
          </p:cNvSpPr>
          <p:nvPr>
            <p:ph type="body" idx="10"/>
          </p:nvPr>
        </p:nvSpPr>
        <p:spPr/>
        <p:txBody>
          <a:bodyPr/>
          <a:lstStyle/>
          <a:p>
            <a:endParaRPr lang="en-US"/>
          </a:p>
        </p:txBody>
      </p:sp>
      <p:sp>
        <p:nvSpPr>
          <p:cNvPr id="26" name="Text Placeholder 25">
            <a:extLst>
              <a:ext uri="{FF2B5EF4-FFF2-40B4-BE49-F238E27FC236}">
                <a16:creationId xmlns:a16="http://schemas.microsoft.com/office/drawing/2014/main" id="{85CA8607-E9E4-CC24-A99F-3FC0DB5234B3}"/>
              </a:ext>
            </a:extLst>
          </p:cNvPr>
          <p:cNvSpPr>
            <a:spLocks noGrp="1"/>
          </p:cNvSpPr>
          <p:nvPr>
            <p:ph type="body" idx="10"/>
          </p:nvPr>
        </p:nvSpPr>
        <p:spPr/>
        <p:txBody>
          <a:bodyPr/>
          <a:lstStyle/>
          <a:p>
            <a:endParaRPr lang="en-US"/>
          </a:p>
        </p:txBody>
      </p:sp>
      <p:sp>
        <p:nvSpPr>
          <p:cNvPr id="27" name="Text Placeholder 26">
            <a:extLst>
              <a:ext uri="{FF2B5EF4-FFF2-40B4-BE49-F238E27FC236}">
                <a16:creationId xmlns:a16="http://schemas.microsoft.com/office/drawing/2014/main" id="{8CE8D72B-4CA4-BCED-BF49-0910228ABDCC}"/>
              </a:ext>
            </a:extLst>
          </p:cNvPr>
          <p:cNvSpPr>
            <a:spLocks noGrp="1"/>
          </p:cNvSpPr>
          <p:nvPr>
            <p:ph type="body" idx="10"/>
          </p:nvPr>
        </p:nvSpPr>
        <p:spPr/>
        <p:txBody>
          <a:bodyPr/>
          <a:lstStyle/>
          <a:p>
            <a:endParaRPr lang="en-US"/>
          </a:p>
        </p:txBody>
      </p:sp>
      <p:sp>
        <p:nvSpPr>
          <p:cNvPr id="28" name="Text Placeholder 27">
            <a:extLst>
              <a:ext uri="{FF2B5EF4-FFF2-40B4-BE49-F238E27FC236}">
                <a16:creationId xmlns:a16="http://schemas.microsoft.com/office/drawing/2014/main" id="{90866087-10B3-EC2F-5313-F7FF1010AA16}"/>
              </a:ext>
            </a:extLst>
          </p:cNvPr>
          <p:cNvSpPr>
            <a:spLocks noGrp="1"/>
          </p:cNvSpPr>
          <p:nvPr>
            <p:ph type="body" idx="10"/>
          </p:nvPr>
        </p:nvSpPr>
        <p:spPr/>
        <p:txBody>
          <a:bodyPr/>
          <a:lstStyle/>
          <a:p>
            <a:endParaRPr lang="en-US"/>
          </a:p>
        </p:txBody>
      </p:sp>
      <p:sp>
        <p:nvSpPr>
          <p:cNvPr id="29" name="Text Placeholder 28">
            <a:extLst>
              <a:ext uri="{FF2B5EF4-FFF2-40B4-BE49-F238E27FC236}">
                <a16:creationId xmlns:a16="http://schemas.microsoft.com/office/drawing/2014/main" id="{B09AD4DA-BB7A-0767-FAFE-91E3684FCCD8}"/>
              </a:ext>
            </a:extLst>
          </p:cNvPr>
          <p:cNvSpPr>
            <a:spLocks noGrp="1"/>
          </p:cNvSpPr>
          <p:nvPr>
            <p:ph type="body" idx="10"/>
          </p:nvPr>
        </p:nvSpPr>
        <p:spPr/>
        <p:txBody>
          <a:bodyPr/>
          <a:lstStyle/>
          <a:p>
            <a:endParaRPr lang="en-US"/>
          </a:p>
        </p:txBody>
      </p:sp>
      <p:sp>
        <p:nvSpPr>
          <p:cNvPr id="30" name="Text Placeholder 29">
            <a:extLst>
              <a:ext uri="{FF2B5EF4-FFF2-40B4-BE49-F238E27FC236}">
                <a16:creationId xmlns:a16="http://schemas.microsoft.com/office/drawing/2014/main" id="{CA44C38E-56F3-7662-6294-137C90E3F6B8}"/>
              </a:ext>
            </a:extLst>
          </p:cNvPr>
          <p:cNvSpPr>
            <a:spLocks noGrp="1"/>
          </p:cNvSpPr>
          <p:nvPr>
            <p:ph type="body" idx="10"/>
          </p:nvPr>
        </p:nvSpPr>
        <p:spPr/>
        <p:txBody>
          <a:bodyPr/>
          <a:lstStyle/>
          <a:p>
            <a:endParaRPr lang="en-US"/>
          </a:p>
        </p:txBody>
      </p:sp>
      <p:sp>
        <p:nvSpPr>
          <p:cNvPr id="31" name="Text Placeholder 30">
            <a:extLst>
              <a:ext uri="{FF2B5EF4-FFF2-40B4-BE49-F238E27FC236}">
                <a16:creationId xmlns:a16="http://schemas.microsoft.com/office/drawing/2014/main" id="{4245236E-74F9-E095-FBB7-4A71B8D56E09}"/>
              </a:ext>
            </a:extLst>
          </p:cNvPr>
          <p:cNvSpPr>
            <a:spLocks noGrp="1"/>
          </p:cNvSpPr>
          <p:nvPr>
            <p:ph type="body" idx="10"/>
          </p:nvPr>
        </p:nvSpPr>
        <p:spPr/>
        <p:txBody>
          <a:bodyPr/>
          <a:lstStyle/>
          <a:p>
            <a:endParaRPr lang="en-US"/>
          </a:p>
        </p:txBody>
      </p:sp>
      <p:sp>
        <p:nvSpPr>
          <p:cNvPr id="32" name="Text Placeholder 31">
            <a:extLst>
              <a:ext uri="{FF2B5EF4-FFF2-40B4-BE49-F238E27FC236}">
                <a16:creationId xmlns:a16="http://schemas.microsoft.com/office/drawing/2014/main" id="{0344A7E0-DB9D-9112-88B7-7B03E4666473}"/>
              </a:ext>
            </a:extLst>
          </p:cNvPr>
          <p:cNvSpPr>
            <a:spLocks noGrp="1"/>
          </p:cNvSpPr>
          <p:nvPr>
            <p:ph type="body" idx="10"/>
          </p:nvPr>
        </p:nvSpPr>
        <p:spPr/>
        <p:txBody>
          <a:bodyPr/>
          <a:lstStyle/>
          <a:p>
            <a:endParaRPr lang="en-US"/>
          </a:p>
        </p:txBody>
      </p:sp>
      <p:sp>
        <p:nvSpPr>
          <p:cNvPr id="33" name="Text Placeholder 32">
            <a:extLst>
              <a:ext uri="{FF2B5EF4-FFF2-40B4-BE49-F238E27FC236}">
                <a16:creationId xmlns:a16="http://schemas.microsoft.com/office/drawing/2014/main" id="{DCEFBCF3-FF04-CF4C-3624-0F968B055AC9}"/>
              </a:ext>
            </a:extLst>
          </p:cNvPr>
          <p:cNvSpPr>
            <a:spLocks noGrp="1"/>
          </p:cNvSpPr>
          <p:nvPr>
            <p:ph type="body" idx="10"/>
          </p:nvPr>
        </p:nvSpPr>
        <p:spPr/>
        <p:txBody>
          <a:bodyPr/>
          <a:lstStyle/>
          <a:p>
            <a:endParaRPr lang="en-US"/>
          </a:p>
        </p:txBody>
      </p:sp>
      <p:sp>
        <p:nvSpPr>
          <p:cNvPr id="34" name="Text Placeholder 33">
            <a:extLst>
              <a:ext uri="{FF2B5EF4-FFF2-40B4-BE49-F238E27FC236}">
                <a16:creationId xmlns:a16="http://schemas.microsoft.com/office/drawing/2014/main" id="{CD437A11-364B-17F9-A76A-A57810171B58}"/>
              </a:ext>
            </a:extLst>
          </p:cNvPr>
          <p:cNvSpPr>
            <a:spLocks noGrp="1"/>
          </p:cNvSpPr>
          <p:nvPr>
            <p:ph type="body" idx="10"/>
          </p:nvPr>
        </p:nvSpPr>
        <p:spPr/>
        <p:txBody>
          <a:bodyPr/>
          <a:lstStyle/>
          <a:p>
            <a:endParaRPr lang="en-US"/>
          </a:p>
        </p:txBody>
      </p:sp>
      <p:sp>
        <p:nvSpPr>
          <p:cNvPr id="35" name="Text Placeholder 34">
            <a:extLst>
              <a:ext uri="{FF2B5EF4-FFF2-40B4-BE49-F238E27FC236}">
                <a16:creationId xmlns:a16="http://schemas.microsoft.com/office/drawing/2014/main" id="{44D41E07-5DB8-B389-9C72-F8816B859204}"/>
              </a:ext>
            </a:extLst>
          </p:cNvPr>
          <p:cNvSpPr>
            <a:spLocks noGrp="1"/>
          </p:cNvSpPr>
          <p:nvPr>
            <p:ph type="body" idx="10"/>
          </p:nvPr>
        </p:nvSpPr>
        <p:spPr/>
        <p:txBody>
          <a:bodyPr/>
          <a:lstStyle/>
          <a:p>
            <a:endParaRPr lang="en-US"/>
          </a:p>
        </p:txBody>
      </p:sp>
      <p:sp>
        <p:nvSpPr>
          <p:cNvPr id="36" name="Text Placeholder 35">
            <a:extLst>
              <a:ext uri="{FF2B5EF4-FFF2-40B4-BE49-F238E27FC236}">
                <a16:creationId xmlns:a16="http://schemas.microsoft.com/office/drawing/2014/main" id="{C3B080D7-4358-8CF2-608C-425DC1DB7892}"/>
              </a:ext>
            </a:extLst>
          </p:cNvPr>
          <p:cNvSpPr>
            <a:spLocks noGrp="1"/>
          </p:cNvSpPr>
          <p:nvPr>
            <p:ph type="body" idx="10"/>
          </p:nvPr>
        </p:nvSpPr>
        <p:spPr/>
        <p:txBody>
          <a:bodyPr/>
          <a:lstStyle/>
          <a:p>
            <a:endParaRPr lang="en-US"/>
          </a:p>
        </p:txBody>
      </p:sp>
      <p:sp>
        <p:nvSpPr>
          <p:cNvPr id="37" name="Text Placeholder 36">
            <a:extLst>
              <a:ext uri="{FF2B5EF4-FFF2-40B4-BE49-F238E27FC236}">
                <a16:creationId xmlns:a16="http://schemas.microsoft.com/office/drawing/2014/main" id="{40CD814D-030D-E875-C64C-D2092D7BE414}"/>
              </a:ext>
            </a:extLst>
          </p:cNvPr>
          <p:cNvSpPr>
            <a:spLocks noGrp="1"/>
          </p:cNvSpPr>
          <p:nvPr>
            <p:ph type="body" idx="10"/>
          </p:nvPr>
        </p:nvSpPr>
        <p:spPr/>
        <p:txBody>
          <a:bodyPr/>
          <a:lstStyle/>
          <a:p>
            <a:endParaRPr lang="en-US"/>
          </a:p>
        </p:txBody>
      </p:sp>
      <p:sp>
        <p:nvSpPr>
          <p:cNvPr id="38" name="Text Placeholder 37">
            <a:extLst>
              <a:ext uri="{FF2B5EF4-FFF2-40B4-BE49-F238E27FC236}">
                <a16:creationId xmlns:a16="http://schemas.microsoft.com/office/drawing/2014/main" id="{BBA98814-D212-7AA7-409C-9231EFE4411F}"/>
              </a:ext>
            </a:extLst>
          </p:cNvPr>
          <p:cNvSpPr>
            <a:spLocks noGrp="1"/>
          </p:cNvSpPr>
          <p:nvPr>
            <p:ph type="body" idx="10"/>
          </p:nvPr>
        </p:nvSpPr>
        <p:spPr/>
        <p:txBody>
          <a:bodyPr/>
          <a:lstStyle/>
          <a:p>
            <a:endParaRPr lang="en-US"/>
          </a:p>
        </p:txBody>
      </p:sp>
      <p:pic>
        <p:nvPicPr>
          <p:cNvPr id="40" name="Picture 39">
            <a:extLst>
              <a:ext uri="{FF2B5EF4-FFF2-40B4-BE49-F238E27FC236}">
                <a16:creationId xmlns:a16="http://schemas.microsoft.com/office/drawing/2014/main" id="{2CB44316-862B-14A9-5D87-E7967F57C15E}"/>
              </a:ext>
            </a:extLst>
          </p:cNvPr>
          <p:cNvPicPr>
            <a:picLocks noChangeAspect="1"/>
          </p:cNvPicPr>
          <p:nvPr/>
        </p:nvPicPr>
        <p:blipFill>
          <a:blip r:embed="rId2"/>
          <a:stretch>
            <a:fillRect/>
          </a:stretch>
        </p:blipFill>
        <p:spPr>
          <a:xfrm>
            <a:off x="1146202" y="241729"/>
            <a:ext cx="9899596" cy="6374543"/>
          </a:xfrm>
          <a:prstGeom prst="rect">
            <a:avLst/>
          </a:prstGeom>
        </p:spPr>
      </p:pic>
      <p:sp>
        <p:nvSpPr>
          <p:cNvPr id="39" name="Slide Number Placeholder 3">
            <a:extLst>
              <a:ext uri="{FF2B5EF4-FFF2-40B4-BE49-F238E27FC236}">
                <a16:creationId xmlns:a16="http://schemas.microsoft.com/office/drawing/2014/main" id="{8770CD93-36E4-B41F-08CA-F43774E8BC31}"/>
              </a:ext>
            </a:extLst>
          </p:cNvPr>
          <p:cNvSpPr txBox="1">
            <a:spLocks/>
          </p:cNvSpPr>
          <p:nvPr/>
        </p:nvSpPr>
        <p:spPr>
          <a:xfrm>
            <a:off x="86106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34</a:t>
            </a:fld>
            <a:endParaRPr lang="en-US" dirty="0"/>
          </a:p>
        </p:txBody>
      </p:sp>
    </p:spTree>
    <p:extLst>
      <p:ext uri="{BB962C8B-B14F-4D97-AF65-F5344CB8AC3E}">
        <p14:creationId xmlns:p14="http://schemas.microsoft.com/office/powerpoint/2010/main" val="2098793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6FF3A9-CA1B-C3DB-CB34-CBF026965938}"/>
              </a:ext>
            </a:extLst>
          </p:cNvPr>
          <p:cNvSpPr>
            <a:spLocks noGrp="1"/>
          </p:cNvSpPr>
          <p:nvPr>
            <p:ph type="body" idx="10"/>
          </p:nvPr>
        </p:nvSpPr>
        <p:spPr/>
        <p:txBody>
          <a:bodyPr/>
          <a:lstStyle/>
          <a:p>
            <a:endParaRPr lang="en-US"/>
          </a:p>
        </p:txBody>
      </p:sp>
      <p:sp>
        <p:nvSpPr>
          <p:cNvPr id="3" name="Text Placeholder 2">
            <a:extLst>
              <a:ext uri="{FF2B5EF4-FFF2-40B4-BE49-F238E27FC236}">
                <a16:creationId xmlns:a16="http://schemas.microsoft.com/office/drawing/2014/main" id="{7025039A-41D7-3957-8D93-347A472DF7A3}"/>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72BCDEBD-D52D-CB96-84DE-B84769172D01}"/>
              </a:ext>
            </a:extLst>
          </p:cNvPr>
          <p:cNvSpPr>
            <a:spLocks noGrp="1"/>
          </p:cNvSpPr>
          <p:nvPr>
            <p:ph type="body" idx="10"/>
          </p:nvPr>
        </p:nvSpPr>
        <p:spPr/>
        <p:txBody>
          <a:bodyPr/>
          <a:lstStyle/>
          <a:p>
            <a:endParaRPr lang="en-US"/>
          </a:p>
        </p:txBody>
      </p:sp>
      <p:sp>
        <p:nvSpPr>
          <p:cNvPr id="5" name="Text Placeholder 4">
            <a:extLst>
              <a:ext uri="{FF2B5EF4-FFF2-40B4-BE49-F238E27FC236}">
                <a16:creationId xmlns:a16="http://schemas.microsoft.com/office/drawing/2014/main" id="{1C0D70AF-E294-B5DD-071E-F2D006B39AD0}"/>
              </a:ext>
            </a:extLst>
          </p:cNvPr>
          <p:cNvSpPr>
            <a:spLocks noGrp="1"/>
          </p:cNvSpPr>
          <p:nvPr>
            <p:ph type="body" idx="10"/>
          </p:nvPr>
        </p:nvSpPr>
        <p:spPr/>
        <p:txBody>
          <a:bodyPr/>
          <a:lstStyle/>
          <a:p>
            <a:endParaRPr lang="en-US"/>
          </a:p>
        </p:txBody>
      </p:sp>
      <p:sp>
        <p:nvSpPr>
          <p:cNvPr id="6" name="Text Placeholder 5">
            <a:extLst>
              <a:ext uri="{FF2B5EF4-FFF2-40B4-BE49-F238E27FC236}">
                <a16:creationId xmlns:a16="http://schemas.microsoft.com/office/drawing/2014/main" id="{7ED0A8FA-D471-456E-5FB7-DF4C5375880C}"/>
              </a:ext>
            </a:extLst>
          </p:cNvPr>
          <p:cNvSpPr>
            <a:spLocks noGrp="1"/>
          </p:cNvSpPr>
          <p:nvPr>
            <p:ph type="body" idx="10"/>
          </p:nvPr>
        </p:nvSpPr>
        <p:spPr/>
        <p:txBody>
          <a:bodyPr/>
          <a:lstStyle/>
          <a:p>
            <a:endParaRPr lang="en-US"/>
          </a:p>
        </p:txBody>
      </p:sp>
      <p:sp>
        <p:nvSpPr>
          <p:cNvPr id="7" name="Text Placeholder 6">
            <a:extLst>
              <a:ext uri="{FF2B5EF4-FFF2-40B4-BE49-F238E27FC236}">
                <a16:creationId xmlns:a16="http://schemas.microsoft.com/office/drawing/2014/main" id="{051D924C-337E-7DFB-FA52-5960BEC2DCCA}"/>
              </a:ext>
            </a:extLst>
          </p:cNvPr>
          <p:cNvSpPr>
            <a:spLocks noGrp="1"/>
          </p:cNvSpPr>
          <p:nvPr>
            <p:ph type="body" idx="10"/>
          </p:nvPr>
        </p:nvSpPr>
        <p:spPr/>
        <p:txBody>
          <a:bodyPr/>
          <a:lstStyle/>
          <a:p>
            <a:endParaRPr lang="en-US"/>
          </a:p>
        </p:txBody>
      </p:sp>
      <p:sp>
        <p:nvSpPr>
          <p:cNvPr id="8" name="Text Placeholder 7">
            <a:extLst>
              <a:ext uri="{FF2B5EF4-FFF2-40B4-BE49-F238E27FC236}">
                <a16:creationId xmlns:a16="http://schemas.microsoft.com/office/drawing/2014/main" id="{0C077DEC-44B7-9A19-B055-1E508D53C02B}"/>
              </a:ext>
            </a:extLst>
          </p:cNvPr>
          <p:cNvSpPr>
            <a:spLocks noGrp="1"/>
          </p:cNvSpPr>
          <p:nvPr>
            <p:ph type="body" idx="10"/>
          </p:nvPr>
        </p:nvSpPr>
        <p:spPr/>
        <p:txBody>
          <a:bodyPr/>
          <a:lstStyle/>
          <a:p>
            <a:endParaRPr lang="en-US"/>
          </a:p>
        </p:txBody>
      </p:sp>
      <p:sp>
        <p:nvSpPr>
          <p:cNvPr id="9" name="Text Placeholder 8">
            <a:extLst>
              <a:ext uri="{FF2B5EF4-FFF2-40B4-BE49-F238E27FC236}">
                <a16:creationId xmlns:a16="http://schemas.microsoft.com/office/drawing/2014/main" id="{B0A23840-E622-5A21-7B96-321898CD1EA5}"/>
              </a:ext>
            </a:extLst>
          </p:cNvPr>
          <p:cNvSpPr>
            <a:spLocks noGrp="1"/>
          </p:cNvSpPr>
          <p:nvPr>
            <p:ph type="body" idx="10"/>
          </p:nvPr>
        </p:nvSpPr>
        <p:spPr/>
        <p:txBody>
          <a:bodyPr/>
          <a:lstStyle/>
          <a:p>
            <a:endParaRPr lang="en-US"/>
          </a:p>
        </p:txBody>
      </p:sp>
      <p:sp>
        <p:nvSpPr>
          <p:cNvPr id="10" name="Text Placeholder 9">
            <a:extLst>
              <a:ext uri="{FF2B5EF4-FFF2-40B4-BE49-F238E27FC236}">
                <a16:creationId xmlns:a16="http://schemas.microsoft.com/office/drawing/2014/main" id="{052A4143-198E-A84B-9340-A33DC63004E6}"/>
              </a:ext>
            </a:extLst>
          </p:cNvPr>
          <p:cNvSpPr>
            <a:spLocks noGrp="1"/>
          </p:cNvSpPr>
          <p:nvPr>
            <p:ph type="body" idx="10"/>
          </p:nvPr>
        </p:nvSpPr>
        <p:spPr/>
        <p:txBody>
          <a:bodyPr/>
          <a:lstStyle/>
          <a:p>
            <a:endParaRPr lang="en-US"/>
          </a:p>
        </p:txBody>
      </p:sp>
      <p:sp>
        <p:nvSpPr>
          <p:cNvPr id="11" name="Text Placeholder 10">
            <a:extLst>
              <a:ext uri="{FF2B5EF4-FFF2-40B4-BE49-F238E27FC236}">
                <a16:creationId xmlns:a16="http://schemas.microsoft.com/office/drawing/2014/main" id="{00E79815-34E6-DA86-272A-16721B69C6DF}"/>
              </a:ext>
            </a:extLst>
          </p:cNvPr>
          <p:cNvSpPr>
            <a:spLocks noGrp="1"/>
          </p:cNvSpPr>
          <p:nvPr>
            <p:ph type="body" idx="10"/>
          </p:nvPr>
        </p:nvSpPr>
        <p:spPr/>
        <p:txBody>
          <a:bodyPr/>
          <a:lstStyle/>
          <a:p>
            <a:endParaRPr lang="en-US"/>
          </a:p>
        </p:txBody>
      </p:sp>
      <p:sp>
        <p:nvSpPr>
          <p:cNvPr id="12" name="Text Placeholder 11">
            <a:extLst>
              <a:ext uri="{FF2B5EF4-FFF2-40B4-BE49-F238E27FC236}">
                <a16:creationId xmlns:a16="http://schemas.microsoft.com/office/drawing/2014/main" id="{29550DCD-08DA-931F-C4AA-A846FC703985}"/>
              </a:ext>
            </a:extLst>
          </p:cNvPr>
          <p:cNvSpPr>
            <a:spLocks noGrp="1"/>
          </p:cNvSpPr>
          <p:nvPr>
            <p:ph type="body" idx="10"/>
          </p:nvPr>
        </p:nvSpPr>
        <p:spPr/>
        <p:txBody>
          <a:bodyPr/>
          <a:lstStyle/>
          <a:p>
            <a:endParaRPr lang="en-US"/>
          </a:p>
        </p:txBody>
      </p:sp>
      <p:sp>
        <p:nvSpPr>
          <p:cNvPr id="13" name="Text Placeholder 12">
            <a:extLst>
              <a:ext uri="{FF2B5EF4-FFF2-40B4-BE49-F238E27FC236}">
                <a16:creationId xmlns:a16="http://schemas.microsoft.com/office/drawing/2014/main" id="{D41F3266-92D8-F133-8CF4-ABA300D06DE5}"/>
              </a:ext>
            </a:extLst>
          </p:cNvPr>
          <p:cNvSpPr>
            <a:spLocks noGrp="1"/>
          </p:cNvSpPr>
          <p:nvPr>
            <p:ph type="body" idx="10"/>
          </p:nvPr>
        </p:nvSpPr>
        <p:spPr/>
        <p:txBody>
          <a:bodyPr/>
          <a:lstStyle/>
          <a:p>
            <a:endParaRPr lang="en-US"/>
          </a:p>
        </p:txBody>
      </p:sp>
      <p:sp>
        <p:nvSpPr>
          <p:cNvPr id="14" name="Text Placeholder 13">
            <a:extLst>
              <a:ext uri="{FF2B5EF4-FFF2-40B4-BE49-F238E27FC236}">
                <a16:creationId xmlns:a16="http://schemas.microsoft.com/office/drawing/2014/main" id="{7DF5A466-460C-C83E-7016-AB4887EFF17A}"/>
              </a:ext>
            </a:extLst>
          </p:cNvPr>
          <p:cNvSpPr>
            <a:spLocks noGrp="1"/>
          </p:cNvSpPr>
          <p:nvPr>
            <p:ph type="body" idx="10"/>
          </p:nvPr>
        </p:nvSpPr>
        <p:spPr/>
        <p:txBody>
          <a:bodyPr/>
          <a:lstStyle/>
          <a:p>
            <a:endParaRPr lang="en-US"/>
          </a:p>
        </p:txBody>
      </p:sp>
      <p:sp>
        <p:nvSpPr>
          <p:cNvPr id="15" name="Text Placeholder 14">
            <a:extLst>
              <a:ext uri="{FF2B5EF4-FFF2-40B4-BE49-F238E27FC236}">
                <a16:creationId xmlns:a16="http://schemas.microsoft.com/office/drawing/2014/main" id="{D7385A61-2212-B225-2509-554C7044D199}"/>
              </a:ext>
            </a:extLst>
          </p:cNvPr>
          <p:cNvSpPr>
            <a:spLocks noGrp="1"/>
          </p:cNvSpPr>
          <p:nvPr>
            <p:ph type="body" idx="10"/>
          </p:nvPr>
        </p:nvSpPr>
        <p:spPr/>
        <p:txBody>
          <a:bodyPr/>
          <a:lstStyle/>
          <a:p>
            <a:endParaRPr lang="en-US"/>
          </a:p>
        </p:txBody>
      </p:sp>
      <p:sp>
        <p:nvSpPr>
          <p:cNvPr id="16" name="Text Placeholder 15">
            <a:extLst>
              <a:ext uri="{FF2B5EF4-FFF2-40B4-BE49-F238E27FC236}">
                <a16:creationId xmlns:a16="http://schemas.microsoft.com/office/drawing/2014/main" id="{4482422A-EC0F-BAC8-EA4E-1A41F27A397A}"/>
              </a:ext>
            </a:extLst>
          </p:cNvPr>
          <p:cNvSpPr>
            <a:spLocks noGrp="1"/>
          </p:cNvSpPr>
          <p:nvPr>
            <p:ph type="body" idx="10"/>
          </p:nvPr>
        </p:nvSpPr>
        <p:spPr/>
        <p:txBody>
          <a:bodyPr/>
          <a:lstStyle/>
          <a:p>
            <a:endParaRPr lang="en-US"/>
          </a:p>
        </p:txBody>
      </p:sp>
      <p:sp>
        <p:nvSpPr>
          <p:cNvPr id="17" name="Text Placeholder 16">
            <a:extLst>
              <a:ext uri="{FF2B5EF4-FFF2-40B4-BE49-F238E27FC236}">
                <a16:creationId xmlns:a16="http://schemas.microsoft.com/office/drawing/2014/main" id="{A37F79E9-7E5D-9243-0415-8725634D2727}"/>
              </a:ext>
            </a:extLst>
          </p:cNvPr>
          <p:cNvSpPr>
            <a:spLocks noGrp="1"/>
          </p:cNvSpPr>
          <p:nvPr>
            <p:ph type="body" idx="10"/>
          </p:nvPr>
        </p:nvSpPr>
        <p:spPr/>
        <p:txBody>
          <a:bodyPr/>
          <a:lstStyle/>
          <a:p>
            <a:endParaRPr lang="en-US"/>
          </a:p>
        </p:txBody>
      </p:sp>
      <p:sp>
        <p:nvSpPr>
          <p:cNvPr id="18" name="Text Placeholder 17">
            <a:extLst>
              <a:ext uri="{FF2B5EF4-FFF2-40B4-BE49-F238E27FC236}">
                <a16:creationId xmlns:a16="http://schemas.microsoft.com/office/drawing/2014/main" id="{0CDB6DCB-F35C-D8C5-D8DE-A856F3F955A8}"/>
              </a:ext>
            </a:extLst>
          </p:cNvPr>
          <p:cNvSpPr>
            <a:spLocks noGrp="1"/>
          </p:cNvSpPr>
          <p:nvPr>
            <p:ph type="body" idx="10"/>
          </p:nvPr>
        </p:nvSpPr>
        <p:spPr/>
        <p:txBody>
          <a:bodyPr/>
          <a:lstStyle/>
          <a:p>
            <a:endParaRPr lang="en-US"/>
          </a:p>
        </p:txBody>
      </p:sp>
      <p:sp>
        <p:nvSpPr>
          <p:cNvPr id="19" name="Text Placeholder 18">
            <a:extLst>
              <a:ext uri="{FF2B5EF4-FFF2-40B4-BE49-F238E27FC236}">
                <a16:creationId xmlns:a16="http://schemas.microsoft.com/office/drawing/2014/main" id="{EAF04BFF-4205-DE17-7851-87AD7100C6FD}"/>
              </a:ext>
            </a:extLst>
          </p:cNvPr>
          <p:cNvSpPr>
            <a:spLocks noGrp="1"/>
          </p:cNvSpPr>
          <p:nvPr>
            <p:ph type="body" idx="10"/>
          </p:nvPr>
        </p:nvSpPr>
        <p:spPr/>
        <p:txBody>
          <a:bodyPr/>
          <a:lstStyle/>
          <a:p>
            <a:endParaRPr lang="en-US"/>
          </a:p>
        </p:txBody>
      </p:sp>
      <p:sp>
        <p:nvSpPr>
          <p:cNvPr id="20" name="Text Placeholder 19">
            <a:extLst>
              <a:ext uri="{FF2B5EF4-FFF2-40B4-BE49-F238E27FC236}">
                <a16:creationId xmlns:a16="http://schemas.microsoft.com/office/drawing/2014/main" id="{3C6A148E-2733-1A74-C1EC-B4AC84ECA550}"/>
              </a:ext>
            </a:extLst>
          </p:cNvPr>
          <p:cNvSpPr>
            <a:spLocks noGrp="1"/>
          </p:cNvSpPr>
          <p:nvPr>
            <p:ph type="body" idx="10"/>
          </p:nvPr>
        </p:nvSpPr>
        <p:spPr/>
        <p:txBody>
          <a:bodyPr/>
          <a:lstStyle/>
          <a:p>
            <a:endParaRPr lang="en-US"/>
          </a:p>
        </p:txBody>
      </p:sp>
      <p:sp>
        <p:nvSpPr>
          <p:cNvPr id="21" name="Text Placeholder 20">
            <a:extLst>
              <a:ext uri="{FF2B5EF4-FFF2-40B4-BE49-F238E27FC236}">
                <a16:creationId xmlns:a16="http://schemas.microsoft.com/office/drawing/2014/main" id="{FFFFE6F5-E4D6-A3F6-8B68-F3B3940F3296}"/>
              </a:ext>
            </a:extLst>
          </p:cNvPr>
          <p:cNvSpPr>
            <a:spLocks noGrp="1"/>
          </p:cNvSpPr>
          <p:nvPr>
            <p:ph type="body" idx="10"/>
          </p:nvPr>
        </p:nvSpPr>
        <p:spPr/>
        <p:txBody>
          <a:bodyPr/>
          <a:lstStyle/>
          <a:p>
            <a:endParaRPr lang="en-US"/>
          </a:p>
        </p:txBody>
      </p:sp>
      <p:sp>
        <p:nvSpPr>
          <p:cNvPr id="22" name="Text Placeholder 21">
            <a:extLst>
              <a:ext uri="{FF2B5EF4-FFF2-40B4-BE49-F238E27FC236}">
                <a16:creationId xmlns:a16="http://schemas.microsoft.com/office/drawing/2014/main" id="{D21F84BC-5C0F-EBE0-7BAA-9AFADF2408E0}"/>
              </a:ext>
            </a:extLst>
          </p:cNvPr>
          <p:cNvSpPr>
            <a:spLocks noGrp="1"/>
          </p:cNvSpPr>
          <p:nvPr>
            <p:ph type="body" idx="10"/>
          </p:nvPr>
        </p:nvSpPr>
        <p:spPr/>
        <p:txBody>
          <a:bodyPr/>
          <a:lstStyle/>
          <a:p>
            <a:endParaRPr lang="en-US"/>
          </a:p>
        </p:txBody>
      </p:sp>
      <p:sp>
        <p:nvSpPr>
          <p:cNvPr id="23" name="Text Placeholder 22">
            <a:extLst>
              <a:ext uri="{FF2B5EF4-FFF2-40B4-BE49-F238E27FC236}">
                <a16:creationId xmlns:a16="http://schemas.microsoft.com/office/drawing/2014/main" id="{21F9F4E2-30B9-8E18-7AA8-CF62DF6C9679}"/>
              </a:ext>
            </a:extLst>
          </p:cNvPr>
          <p:cNvSpPr>
            <a:spLocks noGrp="1"/>
          </p:cNvSpPr>
          <p:nvPr>
            <p:ph type="body" idx="10"/>
          </p:nvPr>
        </p:nvSpPr>
        <p:spPr/>
        <p:txBody>
          <a:bodyPr/>
          <a:lstStyle/>
          <a:p>
            <a:endParaRPr lang="en-US"/>
          </a:p>
        </p:txBody>
      </p:sp>
      <p:sp>
        <p:nvSpPr>
          <p:cNvPr id="24" name="Text Placeholder 23">
            <a:extLst>
              <a:ext uri="{FF2B5EF4-FFF2-40B4-BE49-F238E27FC236}">
                <a16:creationId xmlns:a16="http://schemas.microsoft.com/office/drawing/2014/main" id="{9F99E07D-1ACA-9701-3E29-F2501357E62C}"/>
              </a:ext>
            </a:extLst>
          </p:cNvPr>
          <p:cNvSpPr>
            <a:spLocks noGrp="1"/>
          </p:cNvSpPr>
          <p:nvPr>
            <p:ph type="body" idx="10"/>
          </p:nvPr>
        </p:nvSpPr>
        <p:spPr/>
        <p:txBody>
          <a:bodyPr/>
          <a:lstStyle/>
          <a:p>
            <a:endParaRPr lang="en-US"/>
          </a:p>
        </p:txBody>
      </p:sp>
      <p:sp>
        <p:nvSpPr>
          <p:cNvPr id="25" name="Text Placeholder 24">
            <a:extLst>
              <a:ext uri="{FF2B5EF4-FFF2-40B4-BE49-F238E27FC236}">
                <a16:creationId xmlns:a16="http://schemas.microsoft.com/office/drawing/2014/main" id="{64C0F949-F6C4-7B00-242D-93E4B29FAA0B}"/>
              </a:ext>
            </a:extLst>
          </p:cNvPr>
          <p:cNvSpPr>
            <a:spLocks noGrp="1"/>
          </p:cNvSpPr>
          <p:nvPr>
            <p:ph type="body" idx="10"/>
          </p:nvPr>
        </p:nvSpPr>
        <p:spPr/>
        <p:txBody>
          <a:bodyPr/>
          <a:lstStyle/>
          <a:p>
            <a:endParaRPr lang="en-US"/>
          </a:p>
        </p:txBody>
      </p:sp>
      <p:sp>
        <p:nvSpPr>
          <p:cNvPr id="26" name="Text Placeholder 25">
            <a:extLst>
              <a:ext uri="{FF2B5EF4-FFF2-40B4-BE49-F238E27FC236}">
                <a16:creationId xmlns:a16="http://schemas.microsoft.com/office/drawing/2014/main" id="{B1332D6F-C137-2837-FF45-239C826A2FE3}"/>
              </a:ext>
            </a:extLst>
          </p:cNvPr>
          <p:cNvSpPr>
            <a:spLocks noGrp="1"/>
          </p:cNvSpPr>
          <p:nvPr>
            <p:ph type="body" idx="10"/>
          </p:nvPr>
        </p:nvSpPr>
        <p:spPr/>
        <p:txBody>
          <a:bodyPr/>
          <a:lstStyle/>
          <a:p>
            <a:endParaRPr lang="en-US"/>
          </a:p>
        </p:txBody>
      </p:sp>
      <p:sp>
        <p:nvSpPr>
          <p:cNvPr id="27" name="Text Placeholder 26">
            <a:extLst>
              <a:ext uri="{FF2B5EF4-FFF2-40B4-BE49-F238E27FC236}">
                <a16:creationId xmlns:a16="http://schemas.microsoft.com/office/drawing/2014/main" id="{BFB5C5CF-8AB3-E2CE-061B-466B7338568E}"/>
              </a:ext>
            </a:extLst>
          </p:cNvPr>
          <p:cNvSpPr>
            <a:spLocks noGrp="1"/>
          </p:cNvSpPr>
          <p:nvPr>
            <p:ph type="body" idx="10"/>
          </p:nvPr>
        </p:nvSpPr>
        <p:spPr/>
        <p:txBody>
          <a:bodyPr/>
          <a:lstStyle/>
          <a:p>
            <a:endParaRPr lang="en-US"/>
          </a:p>
        </p:txBody>
      </p:sp>
      <p:sp>
        <p:nvSpPr>
          <p:cNvPr id="28" name="Text Placeholder 27">
            <a:extLst>
              <a:ext uri="{FF2B5EF4-FFF2-40B4-BE49-F238E27FC236}">
                <a16:creationId xmlns:a16="http://schemas.microsoft.com/office/drawing/2014/main" id="{BD258198-3A1D-106E-1EBF-9C1B7D8C444B}"/>
              </a:ext>
            </a:extLst>
          </p:cNvPr>
          <p:cNvSpPr>
            <a:spLocks noGrp="1"/>
          </p:cNvSpPr>
          <p:nvPr>
            <p:ph type="body" idx="10"/>
          </p:nvPr>
        </p:nvSpPr>
        <p:spPr/>
        <p:txBody>
          <a:bodyPr/>
          <a:lstStyle/>
          <a:p>
            <a:endParaRPr lang="en-US"/>
          </a:p>
        </p:txBody>
      </p:sp>
      <p:sp>
        <p:nvSpPr>
          <p:cNvPr id="29" name="Text Placeholder 28">
            <a:extLst>
              <a:ext uri="{FF2B5EF4-FFF2-40B4-BE49-F238E27FC236}">
                <a16:creationId xmlns:a16="http://schemas.microsoft.com/office/drawing/2014/main" id="{2075CAF8-7447-349F-A005-33651BE7B590}"/>
              </a:ext>
            </a:extLst>
          </p:cNvPr>
          <p:cNvSpPr>
            <a:spLocks noGrp="1"/>
          </p:cNvSpPr>
          <p:nvPr>
            <p:ph type="body" idx="10"/>
          </p:nvPr>
        </p:nvSpPr>
        <p:spPr/>
        <p:txBody>
          <a:bodyPr/>
          <a:lstStyle/>
          <a:p>
            <a:endParaRPr lang="en-US"/>
          </a:p>
        </p:txBody>
      </p:sp>
      <p:sp>
        <p:nvSpPr>
          <p:cNvPr id="30" name="Text Placeholder 29">
            <a:extLst>
              <a:ext uri="{FF2B5EF4-FFF2-40B4-BE49-F238E27FC236}">
                <a16:creationId xmlns:a16="http://schemas.microsoft.com/office/drawing/2014/main" id="{78742FD1-E17B-509B-7325-74B4F0A5AFD5}"/>
              </a:ext>
            </a:extLst>
          </p:cNvPr>
          <p:cNvSpPr>
            <a:spLocks noGrp="1"/>
          </p:cNvSpPr>
          <p:nvPr>
            <p:ph type="body" idx="10"/>
          </p:nvPr>
        </p:nvSpPr>
        <p:spPr/>
        <p:txBody>
          <a:bodyPr/>
          <a:lstStyle/>
          <a:p>
            <a:endParaRPr lang="en-US"/>
          </a:p>
        </p:txBody>
      </p:sp>
      <p:sp>
        <p:nvSpPr>
          <p:cNvPr id="31" name="Text Placeholder 30">
            <a:extLst>
              <a:ext uri="{FF2B5EF4-FFF2-40B4-BE49-F238E27FC236}">
                <a16:creationId xmlns:a16="http://schemas.microsoft.com/office/drawing/2014/main" id="{4CA40AD4-8480-9E0A-329B-342D3ED4D9A5}"/>
              </a:ext>
            </a:extLst>
          </p:cNvPr>
          <p:cNvSpPr>
            <a:spLocks noGrp="1"/>
          </p:cNvSpPr>
          <p:nvPr>
            <p:ph type="body" idx="10"/>
          </p:nvPr>
        </p:nvSpPr>
        <p:spPr/>
        <p:txBody>
          <a:bodyPr/>
          <a:lstStyle/>
          <a:p>
            <a:endParaRPr lang="en-US"/>
          </a:p>
        </p:txBody>
      </p:sp>
      <p:sp>
        <p:nvSpPr>
          <p:cNvPr id="32" name="Text Placeholder 31">
            <a:extLst>
              <a:ext uri="{FF2B5EF4-FFF2-40B4-BE49-F238E27FC236}">
                <a16:creationId xmlns:a16="http://schemas.microsoft.com/office/drawing/2014/main" id="{08ADF247-A74B-9125-D041-D860FB4E4295}"/>
              </a:ext>
            </a:extLst>
          </p:cNvPr>
          <p:cNvSpPr>
            <a:spLocks noGrp="1"/>
          </p:cNvSpPr>
          <p:nvPr>
            <p:ph type="body" idx="10"/>
          </p:nvPr>
        </p:nvSpPr>
        <p:spPr/>
        <p:txBody>
          <a:bodyPr/>
          <a:lstStyle/>
          <a:p>
            <a:endParaRPr lang="en-US"/>
          </a:p>
        </p:txBody>
      </p:sp>
      <p:sp>
        <p:nvSpPr>
          <p:cNvPr id="33" name="Text Placeholder 32">
            <a:extLst>
              <a:ext uri="{FF2B5EF4-FFF2-40B4-BE49-F238E27FC236}">
                <a16:creationId xmlns:a16="http://schemas.microsoft.com/office/drawing/2014/main" id="{9237A532-9A58-00AF-238F-E1177AACF316}"/>
              </a:ext>
            </a:extLst>
          </p:cNvPr>
          <p:cNvSpPr>
            <a:spLocks noGrp="1"/>
          </p:cNvSpPr>
          <p:nvPr>
            <p:ph type="body" idx="10"/>
          </p:nvPr>
        </p:nvSpPr>
        <p:spPr/>
        <p:txBody>
          <a:bodyPr/>
          <a:lstStyle/>
          <a:p>
            <a:endParaRPr lang="en-US"/>
          </a:p>
        </p:txBody>
      </p:sp>
      <p:sp>
        <p:nvSpPr>
          <p:cNvPr id="34" name="Text Placeholder 33">
            <a:extLst>
              <a:ext uri="{FF2B5EF4-FFF2-40B4-BE49-F238E27FC236}">
                <a16:creationId xmlns:a16="http://schemas.microsoft.com/office/drawing/2014/main" id="{D6E0BA55-E159-024C-A8C2-519DCC86D452}"/>
              </a:ext>
            </a:extLst>
          </p:cNvPr>
          <p:cNvSpPr>
            <a:spLocks noGrp="1"/>
          </p:cNvSpPr>
          <p:nvPr>
            <p:ph type="body" idx="10"/>
          </p:nvPr>
        </p:nvSpPr>
        <p:spPr/>
        <p:txBody>
          <a:bodyPr/>
          <a:lstStyle/>
          <a:p>
            <a:endParaRPr lang="en-US"/>
          </a:p>
        </p:txBody>
      </p:sp>
      <p:sp>
        <p:nvSpPr>
          <p:cNvPr id="35" name="Text Placeholder 34">
            <a:extLst>
              <a:ext uri="{FF2B5EF4-FFF2-40B4-BE49-F238E27FC236}">
                <a16:creationId xmlns:a16="http://schemas.microsoft.com/office/drawing/2014/main" id="{C79DB321-DA77-7161-BFFF-DC179DF1B497}"/>
              </a:ext>
            </a:extLst>
          </p:cNvPr>
          <p:cNvSpPr>
            <a:spLocks noGrp="1"/>
          </p:cNvSpPr>
          <p:nvPr>
            <p:ph type="body" idx="10"/>
          </p:nvPr>
        </p:nvSpPr>
        <p:spPr/>
        <p:txBody>
          <a:bodyPr/>
          <a:lstStyle/>
          <a:p>
            <a:endParaRPr lang="en-US"/>
          </a:p>
        </p:txBody>
      </p:sp>
      <p:sp>
        <p:nvSpPr>
          <p:cNvPr id="36" name="Text Placeholder 35">
            <a:extLst>
              <a:ext uri="{FF2B5EF4-FFF2-40B4-BE49-F238E27FC236}">
                <a16:creationId xmlns:a16="http://schemas.microsoft.com/office/drawing/2014/main" id="{1593DCB9-8C60-8D20-4578-51567C82009D}"/>
              </a:ext>
            </a:extLst>
          </p:cNvPr>
          <p:cNvSpPr>
            <a:spLocks noGrp="1"/>
          </p:cNvSpPr>
          <p:nvPr>
            <p:ph type="body" idx="10"/>
          </p:nvPr>
        </p:nvSpPr>
        <p:spPr/>
        <p:txBody>
          <a:bodyPr/>
          <a:lstStyle/>
          <a:p>
            <a:endParaRPr lang="en-US"/>
          </a:p>
        </p:txBody>
      </p:sp>
      <p:sp>
        <p:nvSpPr>
          <p:cNvPr id="37" name="Text Placeholder 36">
            <a:extLst>
              <a:ext uri="{FF2B5EF4-FFF2-40B4-BE49-F238E27FC236}">
                <a16:creationId xmlns:a16="http://schemas.microsoft.com/office/drawing/2014/main" id="{33148343-AEB0-6DC2-DEB7-9235C4F0676F}"/>
              </a:ext>
            </a:extLst>
          </p:cNvPr>
          <p:cNvSpPr>
            <a:spLocks noGrp="1"/>
          </p:cNvSpPr>
          <p:nvPr>
            <p:ph type="body" idx="10"/>
          </p:nvPr>
        </p:nvSpPr>
        <p:spPr/>
        <p:txBody>
          <a:bodyPr/>
          <a:lstStyle/>
          <a:p>
            <a:endParaRPr lang="en-US"/>
          </a:p>
        </p:txBody>
      </p:sp>
      <p:sp>
        <p:nvSpPr>
          <p:cNvPr id="38" name="Text Placeholder 37">
            <a:extLst>
              <a:ext uri="{FF2B5EF4-FFF2-40B4-BE49-F238E27FC236}">
                <a16:creationId xmlns:a16="http://schemas.microsoft.com/office/drawing/2014/main" id="{BB4FD95B-1EBE-8D26-F87B-0E3890F918D0}"/>
              </a:ext>
            </a:extLst>
          </p:cNvPr>
          <p:cNvSpPr>
            <a:spLocks noGrp="1"/>
          </p:cNvSpPr>
          <p:nvPr>
            <p:ph type="body" idx="10"/>
          </p:nvPr>
        </p:nvSpPr>
        <p:spPr/>
        <p:txBody>
          <a:bodyPr/>
          <a:lstStyle/>
          <a:p>
            <a:endParaRPr lang="en-US"/>
          </a:p>
        </p:txBody>
      </p:sp>
      <p:pic>
        <p:nvPicPr>
          <p:cNvPr id="40" name="Picture 39">
            <a:extLst>
              <a:ext uri="{FF2B5EF4-FFF2-40B4-BE49-F238E27FC236}">
                <a16:creationId xmlns:a16="http://schemas.microsoft.com/office/drawing/2014/main" id="{956F8E43-58B1-6CB8-1D29-AC586AC84024}"/>
              </a:ext>
            </a:extLst>
          </p:cNvPr>
          <p:cNvPicPr>
            <a:picLocks noChangeAspect="1"/>
          </p:cNvPicPr>
          <p:nvPr/>
        </p:nvPicPr>
        <p:blipFill>
          <a:blip r:embed="rId2"/>
          <a:stretch>
            <a:fillRect/>
          </a:stretch>
        </p:blipFill>
        <p:spPr>
          <a:xfrm>
            <a:off x="992498" y="227447"/>
            <a:ext cx="9942901" cy="6322577"/>
          </a:xfrm>
          <a:prstGeom prst="rect">
            <a:avLst/>
          </a:prstGeom>
        </p:spPr>
      </p:pic>
      <p:sp>
        <p:nvSpPr>
          <p:cNvPr id="39" name="Slide Number Placeholder 3">
            <a:extLst>
              <a:ext uri="{FF2B5EF4-FFF2-40B4-BE49-F238E27FC236}">
                <a16:creationId xmlns:a16="http://schemas.microsoft.com/office/drawing/2014/main" id="{9447FC3D-8E3F-19BF-BD7E-936E08EE4F24}"/>
              </a:ext>
            </a:extLst>
          </p:cNvPr>
          <p:cNvSpPr txBox="1">
            <a:spLocks/>
          </p:cNvSpPr>
          <p:nvPr/>
        </p:nvSpPr>
        <p:spPr>
          <a:xfrm>
            <a:off x="86106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35</a:t>
            </a:fld>
            <a:endParaRPr lang="en-US" dirty="0"/>
          </a:p>
        </p:txBody>
      </p:sp>
    </p:spTree>
    <p:extLst>
      <p:ext uri="{BB962C8B-B14F-4D97-AF65-F5344CB8AC3E}">
        <p14:creationId xmlns:p14="http://schemas.microsoft.com/office/powerpoint/2010/main" val="2186963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5E4271-40A7-3D12-15F4-041F7FB8296A}"/>
              </a:ext>
            </a:extLst>
          </p:cNvPr>
          <p:cNvSpPr>
            <a:spLocks noGrp="1"/>
          </p:cNvSpPr>
          <p:nvPr>
            <p:ph type="body" idx="10"/>
          </p:nvPr>
        </p:nvSpPr>
        <p:spPr/>
        <p:txBody>
          <a:bodyPr/>
          <a:lstStyle/>
          <a:p>
            <a:endParaRPr lang="en-US"/>
          </a:p>
        </p:txBody>
      </p:sp>
      <p:sp>
        <p:nvSpPr>
          <p:cNvPr id="3" name="Text Placeholder 2">
            <a:extLst>
              <a:ext uri="{FF2B5EF4-FFF2-40B4-BE49-F238E27FC236}">
                <a16:creationId xmlns:a16="http://schemas.microsoft.com/office/drawing/2014/main" id="{437951A5-6B0A-102F-1A99-FCEB061D2B45}"/>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DB356A84-47B5-AAC7-7053-BF968388DAA4}"/>
              </a:ext>
            </a:extLst>
          </p:cNvPr>
          <p:cNvSpPr>
            <a:spLocks noGrp="1"/>
          </p:cNvSpPr>
          <p:nvPr>
            <p:ph type="body" idx="10"/>
          </p:nvPr>
        </p:nvSpPr>
        <p:spPr/>
        <p:txBody>
          <a:bodyPr/>
          <a:lstStyle/>
          <a:p>
            <a:endParaRPr lang="en-US"/>
          </a:p>
        </p:txBody>
      </p:sp>
      <p:sp>
        <p:nvSpPr>
          <p:cNvPr id="5" name="Text Placeholder 4">
            <a:extLst>
              <a:ext uri="{FF2B5EF4-FFF2-40B4-BE49-F238E27FC236}">
                <a16:creationId xmlns:a16="http://schemas.microsoft.com/office/drawing/2014/main" id="{BE785868-0A06-6980-BCED-635371E2E831}"/>
              </a:ext>
            </a:extLst>
          </p:cNvPr>
          <p:cNvSpPr>
            <a:spLocks noGrp="1"/>
          </p:cNvSpPr>
          <p:nvPr>
            <p:ph type="body" idx="10"/>
          </p:nvPr>
        </p:nvSpPr>
        <p:spPr/>
        <p:txBody>
          <a:bodyPr/>
          <a:lstStyle/>
          <a:p>
            <a:endParaRPr lang="en-US"/>
          </a:p>
        </p:txBody>
      </p:sp>
      <p:sp>
        <p:nvSpPr>
          <p:cNvPr id="6" name="Text Placeholder 5">
            <a:extLst>
              <a:ext uri="{FF2B5EF4-FFF2-40B4-BE49-F238E27FC236}">
                <a16:creationId xmlns:a16="http://schemas.microsoft.com/office/drawing/2014/main" id="{05A00AA9-B6A8-EB69-5026-135548F811BC}"/>
              </a:ext>
            </a:extLst>
          </p:cNvPr>
          <p:cNvSpPr>
            <a:spLocks noGrp="1"/>
          </p:cNvSpPr>
          <p:nvPr>
            <p:ph type="body" idx="10"/>
          </p:nvPr>
        </p:nvSpPr>
        <p:spPr/>
        <p:txBody>
          <a:bodyPr/>
          <a:lstStyle/>
          <a:p>
            <a:endParaRPr lang="en-US" dirty="0"/>
          </a:p>
        </p:txBody>
      </p:sp>
      <p:sp>
        <p:nvSpPr>
          <p:cNvPr id="7" name="Text Placeholder 6">
            <a:extLst>
              <a:ext uri="{FF2B5EF4-FFF2-40B4-BE49-F238E27FC236}">
                <a16:creationId xmlns:a16="http://schemas.microsoft.com/office/drawing/2014/main" id="{2F766BF1-A9F1-35DD-806D-A7C858732ABB}"/>
              </a:ext>
            </a:extLst>
          </p:cNvPr>
          <p:cNvSpPr>
            <a:spLocks noGrp="1"/>
          </p:cNvSpPr>
          <p:nvPr>
            <p:ph type="body" idx="10"/>
          </p:nvPr>
        </p:nvSpPr>
        <p:spPr/>
        <p:txBody>
          <a:bodyPr/>
          <a:lstStyle/>
          <a:p>
            <a:endParaRPr lang="en-US"/>
          </a:p>
        </p:txBody>
      </p:sp>
      <p:sp>
        <p:nvSpPr>
          <p:cNvPr id="8" name="Text Placeholder 7">
            <a:extLst>
              <a:ext uri="{FF2B5EF4-FFF2-40B4-BE49-F238E27FC236}">
                <a16:creationId xmlns:a16="http://schemas.microsoft.com/office/drawing/2014/main" id="{BCCC6F8D-36E9-2EEF-5787-969736B83570}"/>
              </a:ext>
            </a:extLst>
          </p:cNvPr>
          <p:cNvSpPr>
            <a:spLocks noGrp="1"/>
          </p:cNvSpPr>
          <p:nvPr>
            <p:ph type="body" idx="10"/>
          </p:nvPr>
        </p:nvSpPr>
        <p:spPr/>
        <p:txBody>
          <a:bodyPr/>
          <a:lstStyle/>
          <a:p>
            <a:endParaRPr lang="en-US"/>
          </a:p>
        </p:txBody>
      </p:sp>
      <p:sp>
        <p:nvSpPr>
          <p:cNvPr id="9" name="Text Placeholder 8">
            <a:extLst>
              <a:ext uri="{FF2B5EF4-FFF2-40B4-BE49-F238E27FC236}">
                <a16:creationId xmlns:a16="http://schemas.microsoft.com/office/drawing/2014/main" id="{6960821E-F09B-5EA3-570A-C9D6D6D13FF4}"/>
              </a:ext>
            </a:extLst>
          </p:cNvPr>
          <p:cNvSpPr>
            <a:spLocks noGrp="1"/>
          </p:cNvSpPr>
          <p:nvPr>
            <p:ph type="body" idx="10"/>
          </p:nvPr>
        </p:nvSpPr>
        <p:spPr/>
        <p:txBody>
          <a:bodyPr/>
          <a:lstStyle/>
          <a:p>
            <a:endParaRPr lang="en-US"/>
          </a:p>
        </p:txBody>
      </p:sp>
      <p:sp>
        <p:nvSpPr>
          <p:cNvPr id="10" name="Text Placeholder 9">
            <a:extLst>
              <a:ext uri="{FF2B5EF4-FFF2-40B4-BE49-F238E27FC236}">
                <a16:creationId xmlns:a16="http://schemas.microsoft.com/office/drawing/2014/main" id="{BA80503B-3A87-F652-2AB8-BA137D0D80C3}"/>
              </a:ext>
            </a:extLst>
          </p:cNvPr>
          <p:cNvSpPr>
            <a:spLocks noGrp="1"/>
          </p:cNvSpPr>
          <p:nvPr>
            <p:ph type="body" idx="10"/>
          </p:nvPr>
        </p:nvSpPr>
        <p:spPr/>
        <p:txBody>
          <a:bodyPr/>
          <a:lstStyle/>
          <a:p>
            <a:endParaRPr lang="en-US"/>
          </a:p>
        </p:txBody>
      </p:sp>
      <p:sp>
        <p:nvSpPr>
          <p:cNvPr id="11" name="Text Placeholder 10">
            <a:extLst>
              <a:ext uri="{FF2B5EF4-FFF2-40B4-BE49-F238E27FC236}">
                <a16:creationId xmlns:a16="http://schemas.microsoft.com/office/drawing/2014/main" id="{ADF5B518-51EA-54DA-DE61-459461516B6E}"/>
              </a:ext>
            </a:extLst>
          </p:cNvPr>
          <p:cNvSpPr>
            <a:spLocks noGrp="1"/>
          </p:cNvSpPr>
          <p:nvPr>
            <p:ph type="body" idx="10"/>
          </p:nvPr>
        </p:nvSpPr>
        <p:spPr/>
        <p:txBody>
          <a:bodyPr/>
          <a:lstStyle/>
          <a:p>
            <a:endParaRPr lang="en-US"/>
          </a:p>
        </p:txBody>
      </p:sp>
      <p:sp>
        <p:nvSpPr>
          <p:cNvPr id="12" name="Text Placeholder 11">
            <a:extLst>
              <a:ext uri="{FF2B5EF4-FFF2-40B4-BE49-F238E27FC236}">
                <a16:creationId xmlns:a16="http://schemas.microsoft.com/office/drawing/2014/main" id="{12A872B1-23F9-F8C8-9AA4-37413234D6C4}"/>
              </a:ext>
            </a:extLst>
          </p:cNvPr>
          <p:cNvSpPr>
            <a:spLocks noGrp="1"/>
          </p:cNvSpPr>
          <p:nvPr>
            <p:ph type="body" idx="10"/>
          </p:nvPr>
        </p:nvSpPr>
        <p:spPr/>
        <p:txBody>
          <a:bodyPr/>
          <a:lstStyle/>
          <a:p>
            <a:endParaRPr lang="en-US"/>
          </a:p>
        </p:txBody>
      </p:sp>
      <p:sp>
        <p:nvSpPr>
          <p:cNvPr id="13" name="Text Placeholder 12">
            <a:extLst>
              <a:ext uri="{FF2B5EF4-FFF2-40B4-BE49-F238E27FC236}">
                <a16:creationId xmlns:a16="http://schemas.microsoft.com/office/drawing/2014/main" id="{CA5EA234-C9D2-4C5B-6E00-597F29703424}"/>
              </a:ext>
            </a:extLst>
          </p:cNvPr>
          <p:cNvSpPr>
            <a:spLocks noGrp="1"/>
          </p:cNvSpPr>
          <p:nvPr>
            <p:ph type="body" idx="10"/>
          </p:nvPr>
        </p:nvSpPr>
        <p:spPr/>
        <p:txBody>
          <a:bodyPr/>
          <a:lstStyle/>
          <a:p>
            <a:endParaRPr lang="en-US"/>
          </a:p>
        </p:txBody>
      </p:sp>
      <p:sp>
        <p:nvSpPr>
          <p:cNvPr id="14" name="Text Placeholder 13">
            <a:extLst>
              <a:ext uri="{FF2B5EF4-FFF2-40B4-BE49-F238E27FC236}">
                <a16:creationId xmlns:a16="http://schemas.microsoft.com/office/drawing/2014/main" id="{D7D1F653-B635-0C58-BA8E-F46C0B515249}"/>
              </a:ext>
            </a:extLst>
          </p:cNvPr>
          <p:cNvSpPr>
            <a:spLocks noGrp="1"/>
          </p:cNvSpPr>
          <p:nvPr>
            <p:ph type="body" idx="10"/>
          </p:nvPr>
        </p:nvSpPr>
        <p:spPr/>
        <p:txBody>
          <a:bodyPr/>
          <a:lstStyle/>
          <a:p>
            <a:endParaRPr lang="en-US"/>
          </a:p>
        </p:txBody>
      </p:sp>
      <p:sp>
        <p:nvSpPr>
          <p:cNvPr id="15" name="Text Placeholder 14">
            <a:extLst>
              <a:ext uri="{FF2B5EF4-FFF2-40B4-BE49-F238E27FC236}">
                <a16:creationId xmlns:a16="http://schemas.microsoft.com/office/drawing/2014/main" id="{779BE3E8-6372-897D-4E5A-662375E58B9B}"/>
              </a:ext>
            </a:extLst>
          </p:cNvPr>
          <p:cNvSpPr>
            <a:spLocks noGrp="1"/>
          </p:cNvSpPr>
          <p:nvPr>
            <p:ph type="body" idx="10"/>
          </p:nvPr>
        </p:nvSpPr>
        <p:spPr/>
        <p:txBody>
          <a:bodyPr/>
          <a:lstStyle/>
          <a:p>
            <a:endParaRPr lang="en-US"/>
          </a:p>
        </p:txBody>
      </p:sp>
      <p:sp>
        <p:nvSpPr>
          <p:cNvPr id="16" name="Text Placeholder 15">
            <a:extLst>
              <a:ext uri="{FF2B5EF4-FFF2-40B4-BE49-F238E27FC236}">
                <a16:creationId xmlns:a16="http://schemas.microsoft.com/office/drawing/2014/main" id="{E2FAD0C9-78E5-5CAE-A002-8CA74B3E9C14}"/>
              </a:ext>
            </a:extLst>
          </p:cNvPr>
          <p:cNvSpPr>
            <a:spLocks noGrp="1"/>
          </p:cNvSpPr>
          <p:nvPr>
            <p:ph type="body" idx="10"/>
          </p:nvPr>
        </p:nvSpPr>
        <p:spPr/>
        <p:txBody>
          <a:bodyPr/>
          <a:lstStyle/>
          <a:p>
            <a:endParaRPr lang="en-US"/>
          </a:p>
        </p:txBody>
      </p:sp>
      <p:sp>
        <p:nvSpPr>
          <p:cNvPr id="17" name="Text Placeholder 16">
            <a:extLst>
              <a:ext uri="{FF2B5EF4-FFF2-40B4-BE49-F238E27FC236}">
                <a16:creationId xmlns:a16="http://schemas.microsoft.com/office/drawing/2014/main" id="{BD2198DD-4787-DF02-4EF0-FCC76F35EB7D}"/>
              </a:ext>
            </a:extLst>
          </p:cNvPr>
          <p:cNvSpPr>
            <a:spLocks noGrp="1"/>
          </p:cNvSpPr>
          <p:nvPr>
            <p:ph type="body" idx="10"/>
          </p:nvPr>
        </p:nvSpPr>
        <p:spPr/>
        <p:txBody>
          <a:bodyPr/>
          <a:lstStyle/>
          <a:p>
            <a:endParaRPr lang="en-US"/>
          </a:p>
        </p:txBody>
      </p:sp>
      <p:sp>
        <p:nvSpPr>
          <p:cNvPr id="18" name="Text Placeholder 17">
            <a:extLst>
              <a:ext uri="{FF2B5EF4-FFF2-40B4-BE49-F238E27FC236}">
                <a16:creationId xmlns:a16="http://schemas.microsoft.com/office/drawing/2014/main" id="{99E98F78-5577-A1DB-7B5C-5ED0ECCE0F2B}"/>
              </a:ext>
            </a:extLst>
          </p:cNvPr>
          <p:cNvSpPr>
            <a:spLocks noGrp="1"/>
          </p:cNvSpPr>
          <p:nvPr>
            <p:ph type="body" idx="10"/>
          </p:nvPr>
        </p:nvSpPr>
        <p:spPr/>
        <p:txBody>
          <a:bodyPr/>
          <a:lstStyle/>
          <a:p>
            <a:endParaRPr lang="en-US"/>
          </a:p>
        </p:txBody>
      </p:sp>
      <p:sp>
        <p:nvSpPr>
          <p:cNvPr id="19" name="Text Placeholder 18">
            <a:extLst>
              <a:ext uri="{FF2B5EF4-FFF2-40B4-BE49-F238E27FC236}">
                <a16:creationId xmlns:a16="http://schemas.microsoft.com/office/drawing/2014/main" id="{043D494A-BDD2-36D7-7797-B6353F55FC73}"/>
              </a:ext>
            </a:extLst>
          </p:cNvPr>
          <p:cNvSpPr>
            <a:spLocks noGrp="1"/>
          </p:cNvSpPr>
          <p:nvPr>
            <p:ph type="body" idx="10"/>
          </p:nvPr>
        </p:nvSpPr>
        <p:spPr/>
        <p:txBody>
          <a:bodyPr/>
          <a:lstStyle/>
          <a:p>
            <a:endParaRPr lang="en-US"/>
          </a:p>
        </p:txBody>
      </p:sp>
      <p:sp>
        <p:nvSpPr>
          <p:cNvPr id="20" name="Text Placeholder 19">
            <a:extLst>
              <a:ext uri="{FF2B5EF4-FFF2-40B4-BE49-F238E27FC236}">
                <a16:creationId xmlns:a16="http://schemas.microsoft.com/office/drawing/2014/main" id="{C67225DE-A6C9-00A9-8F6B-08E0BAB4170B}"/>
              </a:ext>
            </a:extLst>
          </p:cNvPr>
          <p:cNvSpPr>
            <a:spLocks noGrp="1"/>
          </p:cNvSpPr>
          <p:nvPr>
            <p:ph type="body" idx="10"/>
          </p:nvPr>
        </p:nvSpPr>
        <p:spPr/>
        <p:txBody>
          <a:bodyPr/>
          <a:lstStyle/>
          <a:p>
            <a:endParaRPr lang="en-US"/>
          </a:p>
        </p:txBody>
      </p:sp>
      <p:sp>
        <p:nvSpPr>
          <p:cNvPr id="21" name="Text Placeholder 20">
            <a:extLst>
              <a:ext uri="{FF2B5EF4-FFF2-40B4-BE49-F238E27FC236}">
                <a16:creationId xmlns:a16="http://schemas.microsoft.com/office/drawing/2014/main" id="{3A45EEE0-63E1-28A0-24DE-D8A12561A991}"/>
              </a:ext>
            </a:extLst>
          </p:cNvPr>
          <p:cNvSpPr>
            <a:spLocks noGrp="1"/>
          </p:cNvSpPr>
          <p:nvPr>
            <p:ph type="body" idx="10"/>
          </p:nvPr>
        </p:nvSpPr>
        <p:spPr/>
        <p:txBody>
          <a:bodyPr/>
          <a:lstStyle/>
          <a:p>
            <a:endParaRPr lang="en-US"/>
          </a:p>
        </p:txBody>
      </p:sp>
      <p:sp>
        <p:nvSpPr>
          <p:cNvPr id="22" name="Text Placeholder 21">
            <a:extLst>
              <a:ext uri="{FF2B5EF4-FFF2-40B4-BE49-F238E27FC236}">
                <a16:creationId xmlns:a16="http://schemas.microsoft.com/office/drawing/2014/main" id="{F9DF0FC4-98A3-A8BF-968E-F68BC40A5D9D}"/>
              </a:ext>
            </a:extLst>
          </p:cNvPr>
          <p:cNvSpPr>
            <a:spLocks noGrp="1"/>
          </p:cNvSpPr>
          <p:nvPr>
            <p:ph type="body" idx="10"/>
          </p:nvPr>
        </p:nvSpPr>
        <p:spPr/>
        <p:txBody>
          <a:bodyPr/>
          <a:lstStyle/>
          <a:p>
            <a:endParaRPr lang="en-US"/>
          </a:p>
        </p:txBody>
      </p:sp>
      <p:sp>
        <p:nvSpPr>
          <p:cNvPr id="23" name="Text Placeholder 22">
            <a:extLst>
              <a:ext uri="{FF2B5EF4-FFF2-40B4-BE49-F238E27FC236}">
                <a16:creationId xmlns:a16="http://schemas.microsoft.com/office/drawing/2014/main" id="{12B00B44-9B70-8387-C3E3-D4280400F2F6}"/>
              </a:ext>
            </a:extLst>
          </p:cNvPr>
          <p:cNvSpPr>
            <a:spLocks noGrp="1"/>
          </p:cNvSpPr>
          <p:nvPr>
            <p:ph type="body" idx="10"/>
          </p:nvPr>
        </p:nvSpPr>
        <p:spPr/>
        <p:txBody>
          <a:bodyPr/>
          <a:lstStyle/>
          <a:p>
            <a:endParaRPr lang="en-US"/>
          </a:p>
        </p:txBody>
      </p:sp>
      <p:sp>
        <p:nvSpPr>
          <p:cNvPr id="24" name="Text Placeholder 23">
            <a:extLst>
              <a:ext uri="{FF2B5EF4-FFF2-40B4-BE49-F238E27FC236}">
                <a16:creationId xmlns:a16="http://schemas.microsoft.com/office/drawing/2014/main" id="{A44E4FB4-6AFF-2C2C-4DBB-028348E652B0}"/>
              </a:ext>
            </a:extLst>
          </p:cNvPr>
          <p:cNvSpPr>
            <a:spLocks noGrp="1"/>
          </p:cNvSpPr>
          <p:nvPr>
            <p:ph type="body" idx="10"/>
          </p:nvPr>
        </p:nvSpPr>
        <p:spPr/>
        <p:txBody>
          <a:bodyPr/>
          <a:lstStyle/>
          <a:p>
            <a:endParaRPr lang="en-US"/>
          </a:p>
        </p:txBody>
      </p:sp>
      <p:sp>
        <p:nvSpPr>
          <p:cNvPr id="25" name="Text Placeholder 24">
            <a:extLst>
              <a:ext uri="{FF2B5EF4-FFF2-40B4-BE49-F238E27FC236}">
                <a16:creationId xmlns:a16="http://schemas.microsoft.com/office/drawing/2014/main" id="{DCB5F3AB-FDF5-7026-0213-20FB9A97AE6F}"/>
              </a:ext>
            </a:extLst>
          </p:cNvPr>
          <p:cNvSpPr>
            <a:spLocks noGrp="1"/>
          </p:cNvSpPr>
          <p:nvPr>
            <p:ph type="body" idx="10"/>
          </p:nvPr>
        </p:nvSpPr>
        <p:spPr/>
        <p:txBody>
          <a:bodyPr/>
          <a:lstStyle/>
          <a:p>
            <a:endParaRPr lang="en-US"/>
          </a:p>
        </p:txBody>
      </p:sp>
      <p:sp>
        <p:nvSpPr>
          <p:cNvPr id="26" name="Text Placeholder 25">
            <a:extLst>
              <a:ext uri="{FF2B5EF4-FFF2-40B4-BE49-F238E27FC236}">
                <a16:creationId xmlns:a16="http://schemas.microsoft.com/office/drawing/2014/main" id="{F160DB28-DBAA-9DFD-C3D2-C758C6E1BEEA}"/>
              </a:ext>
            </a:extLst>
          </p:cNvPr>
          <p:cNvSpPr>
            <a:spLocks noGrp="1"/>
          </p:cNvSpPr>
          <p:nvPr>
            <p:ph type="body" idx="10"/>
          </p:nvPr>
        </p:nvSpPr>
        <p:spPr/>
        <p:txBody>
          <a:bodyPr/>
          <a:lstStyle/>
          <a:p>
            <a:endParaRPr lang="en-US"/>
          </a:p>
        </p:txBody>
      </p:sp>
      <p:sp>
        <p:nvSpPr>
          <p:cNvPr id="27" name="Text Placeholder 26">
            <a:extLst>
              <a:ext uri="{FF2B5EF4-FFF2-40B4-BE49-F238E27FC236}">
                <a16:creationId xmlns:a16="http://schemas.microsoft.com/office/drawing/2014/main" id="{C9152DF4-4229-870B-1B64-FBDFE44C6ACC}"/>
              </a:ext>
            </a:extLst>
          </p:cNvPr>
          <p:cNvSpPr>
            <a:spLocks noGrp="1"/>
          </p:cNvSpPr>
          <p:nvPr>
            <p:ph type="body" idx="10"/>
          </p:nvPr>
        </p:nvSpPr>
        <p:spPr/>
        <p:txBody>
          <a:bodyPr/>
          <a:lstStyle/>
          <a:p>
            <a:endParaRPr lang="en-US"/>
          </a:p>
        </p:txBody>
      </p:sp>
      <p:sp>
        <p:nvSpPr>
          <p:cNvPr id="28" name="Text Placeholder 27">
            <a:extLst>
              <a:ext uri="{FF2B5EF4-FFF2-40B4-BE49-F238E27FC236}">
                <a16:creationId xmlns:a16="http://schemas.microsoft.com/office/drawing/2014/main" id="{823CEE46-CC04-1BF8-8A69-E17174178FB8}"/>
              </a:ext>
            </a:extLst>
          </p:cNvPr>
          <p:cNvSpPr>
            <a:spLocks noGrp="1"/>
          </p:cNvSpPr>
          <p:nvPr>
            <p:ph type="body" idx="10"/>
          </p:nvPr>
        </p:nvSpPr>
        <p:spPr/>
        <p:txBody>
          <a:bodyPr/>
          <a:lstStyle/>
          <a:p>
            <a:endParaRPr lang="en-US"/>
          </a:p>
        </p:txBody>
      </p:sp>
      <p:sp>
        <p:nvSpPr>
          <p:cNvPr id="29" name="Text Placeholder 28">
            <a:extLst>
              <a:ext uri="{FF2B5EF4-FFF2-40B4-BE49-F238E27FC236}">
                <a16:creationId xmlns:a16="http://schemas.microsoft.com/office/drawing/2014/main" id="{928584C3-3D16-45DC-D2B1-9B1F0F8D3BA8}"/>
              </a:ext>
            </a:extLst>
          </p:cNvPr>
          <p:cNvSpPr>
            <a:spLocks noGrp="1"/>
          </p:cNvSpPr>
          <p:nvPr>
            <p:ph type="body" idx="10"/>
          </p:nvPr>
        </p:nvSpPr>
        <p:spPr/>
        <p:txBody>
          <a:bodyPr/>
          <a:lstStyle/>
          <a:p>
            <a:endParaRPr lang="en-US"/>
          </a:p>
        </p:txBody>
      </p:sp>
      <p:sp>
        <p:nvSpPr>
          <p:cNvPr id="30" name="Text Placeholder 29">
            <a:extLst>
              <a:ext uri="{FF2B5EF4-FFF2-40B4-BE49-F238E27FC236}">
                <a16:creationId xmlns:a16="http://schemas.microsoft.com/office/drawing/2014/main" id="{5B9139E4-7786-8023-E796-163B58127785}"/>
              </a:ext>
            </a:extLst>
          </p:cNvPr>
          <p:cNvSpPr>
            <a:spLocks noGrp="1"/>
          </p:cNvSpPr>
          <p:nvPr>
            <p:ph type="body" idx="10"/>
          </p:nvPr>
        </p:nvSpPr>
        <p:spPr/>
        <p:txBody>
          <a:bodyPr/>
          <a:lstStyle/>
          <a:p>
            <a:endParaRPr lang="en-US"/>
          </a:p>
        </p:txBody>
      </p:sp>
      <p:sp>
        <p:nvSpPr>
          <p:cNvPr id="31" name="Text Placeholder 30">
            <a:extLst>
              <a:ext uri="{FF2B5EF4-FFF2-40B4-BE49-F238E27FC236}">
                <a16:creationId xmlns:a16="http://schemas.microsoft.com/office/drawing/2014/main" id="{6624FF60-1B53-C611-3476-EE43E744393A}"/>
              </a:ext>
            </a:extLst>
          </p:cNvPr>
          <p:cNvSpPr>
            <a:spLocks noGrp="1"/>
          </p:cNvSpPr>
          <p:nvPr>
            <p:ph type="body" idx="10"/>
          </p:nvPr>
        </p:nvSpPr>
        <p:spPr/>
        <p:txBody>
          <a:bodyPr/>
          <a:lstStyle/>
          <a:p>
            <a:endParaRPr lang="en-US"/>
          </a:p>
        </p:txBody>
      </p:sp>
      <p:sp>
        <p:nvSpPr>
          <p:cNvPr id="32" name="Text Placeholder 31">
            <a:extLst>
              <a:ext uri="{FF2B5EF4-FFF2-40B4-BE49-F238E27FC236}">
                <a16:creationId xmlns:a16="http://schemas.microsoft.com/office/drawing/2014/main" id="{5C9A4361-D69D-D4C9-3ACE-B427167C0BF6}"/>
              </a:ext>
            </a:extLst>
          </p:cNvPr>
          <p:cNvSpPr>
            <a:spLocks noGrp="1"/>
          </p:cNvSpPr>
          <p:nvPr>
            <p:ph type="body" idx="10"/>
          </p:nvPr>
        </p:nvSpPr>
        <p:spPr/>
        <p:txBody>
          <a:bodyPr/>
          <a:lstStyle/>
          <a:p>
            <a:endParaRPr lang="en-US"/>
          </a:p>
        </p:txBody>
      </p:sp>
      <p:sp>
        <p:nvSpPr>
          <p:cNvPr id="33" name="Text Placeholder 32">
            <a:extLst>
              <a:ext uri="{FF2B5EF4-FFF2-40B4-BE49-F238E27FC236}">
                <a16:creationId xmlns:a16="http://schemas.microsoft.com/office/drawing/2014/main" id="{F740D1B0-8AE0-EB60-0DA9-A570695FCE10}"/>
              </a:ext>
            </a:extLst>
          </p:cNvPr>
          <p:cNvSpPr>
            <a:spLocks noGrp="1"/>
          </p:cNvSpPr>
          <p:nvPr>
            <p:ph type="body" idx="10"/>
          </p:nvPr>
        </p:nvSpPr>
        <p:spPr/>
        <p:txBody>
          <a:bodyPr/>
          <a:lstStyle/>
          <a:p>
            <a:endParaRPr lang="en-US"/>
          </a:p>
        </p:txBody>
      </p:sp>
      <p:sp>
        <p:nvSpPr>
          <p:cNvPr id="34" name="Text Placeholder 33">
            <a:extLst>
              <a:ext uri="{FF2B5EF4-FFF2-40B4-BE49-F238E27FC236}">
                <a16:creationId xmlns:a16="http://schemas.microsoft.com/office/drawing/2014/main" id="{B4C969C9-BAC2-7430-B08E-A00E6EA30C7B}"/>
              </a:ext>
            </a:extLst>
          </p:cNvPr>
          <p:cNvSpPr>
            <a:spLocks noGrp="1"/>
          </p:cNvSpPr>
          <p:nvPr>
            <p:ph type="body" idx="10"/>
          </p:nvPr>
        </p:nvSpPr>
        <p:spPr/>
        <p:txBody>
          <a:bodyPr/>
          <a:lstStyle/>
          <a:p>
            <a:endParaRPr lang="en-US"/>
          </a:p>
        </p:txBody>
      </p:sp>
      <p:sp>
        <p:nvSpPr>
          <p:cNvPr id="35" name="Text Placeholder 34">
            <a:extLst>
              <a:ext uri="{FF2B5EF4-FFF2-40B4-BE49-F238E27FC236}">
                <a16:creationId xmlns:a16="http://schemas.microsoft.com/office/drawing/2014/main" id="{7749E10D-2254-8B5D-C0F1-FFAB52A5198A}"/>
              </a:ext>
            </a:extLst>
          </p:cNvPr>
          <p:cNvSpPr>
            <a:spLocks noGrp="1"/>
          </p:cNvSpPr>
          <p:nvPr>
            <p:ph type="body" idx="10"/>
          </p:nvPr>
        </p:nvSpPr>
        <p:spPr/>
        <p:txBody>
          <a:bodyPr/>
          <a:lstStyle/>
          <a:p>
            <a:endParaRPr lang="en-US"/>
          </a:p>
        </p:txBody>
      </p:sp>
      <p:sp>
        <p:nvSpPr>
          <p:cNvPr id="36" name="Text Placeholder 35">
            <a:extLst>
              <a:ext uri="{FF2B5EF4-FFF2-40B4-BE49-F238E27FC236}">
                <a16:creationId xmlns:a16="http://schemas.microsoft.com/office/drawing/2014/main" id="{D53E6B03-D293-FE68-DDAA-D05A2D9F7A15}"/>
              </a:ext>
            </a:extLst>
          </p:cNvPr>
          <p:cNvSpPr>
            <a:spLocks noGrp="1"/>
          </p:cNvSpPr>
          <p:nvPr>
            <p:ph type="body" idx="10"/>
          </p:nvPr>
        </p:nvSpPr>
        <p:spPr/>
        <p:txBody>
          <a:bodyPr/>
          <a:lstStyle/>
          <a:p>
            <a:endParaRPr lang="en-US"/>
          </a:p>
        </p:txBody>
      </p:sp>
      <p:sp>
        <p:nvSpPr>
          <p:cNvPr id="37" name="Text Placeholder 36">
            <a:extLst>
              <a:ext uri="{FF2B5EF4-FFF2-40B4-BE49-F238E27FC236}">
                <a16:creationId xmlns:a16="http://schemas.microsoft.com/office/drawing/2014/main" id="{877DD58D-E699-6C54-444F-8BBC55EAFEB4}"/>
              </a:ext>
            </a:extLst>
          </p:cNvPr>
          <p:cNvSpPr>
            <a:spLocks noGrp="1"/>
          </p:cNvSpPr>
          <p:nvPr>
            <p:ph type="body" idx="10"/>
          </p:nvPr>
        </p:nvSpPr>
        <p:spPr/>
        <p:txBody>
          <a:bodyPr/>
          <a:lstStyle/>
          <a:p>
            <a:endParaRPr lang="en-US"/>
          </a:p>
        </p:txBody>
      </p:sp>
      <p:sp>
        <p:nvSpPr>
          <p:cNvPr id="38" name="Text Placeholder 37">
            <a:extLst>
              <a:ext uri="{FF2B5EF4-FFF2-40B4-BE49-F238E27FC236}">
                <a16:creationId xmlns:a16="http://schemas.microsoft.com/office/drawing/2014/main" id="{52497A42-D946-B520-E3EB-DA3698EA8CCE}"/>
              </a:ext>
            </a:extLst>
          </p:cNvPr>
          <p:cNvSpPr>
            <a:spLocks noGrp="1"/>
          </p:cNvSpPr>
          <p:nvPr>
            <p:ph type="body" idx="10"/>
          </p:nvPr>
        </p:nvSpPr>
        <p:spPr/>
        <p:txBody>
          <a:bodyPr/>
          <a:lstStyle/>
          <a:p>
            <a:endParaRPr lang="en-US"/>
          </a:p>
        </p:txBody>
      </p:sp>
      <p:pic>
        <p:nvPicPr>
          <p:cNvPr id="40" name="Picture 39">
            <a:extLst>
              <a:ext uri="{FF2B5EF4-FFF2-40B4-BE49-F238E27FC236}">
                <a16:creationId xmlns:a16="http://schemas.microsoft.com/office/drawing/2014/main" id="{87B0F552-7307-C145-3F96-AEB1AFE640A6}"/>
              </a:ext>
            </a:extLst>
          </p:cNvPr>
          <p:cNvPicPr>
            <a:picLocks noChangeAspect="1"/>
          </p:cNvPicPr>
          <p:nvPr/>
        </p:nvPicPr>
        <p:blipFill>
          <a:blip r:embed="rId2"/>
          <a:stretch>
            <a:fillRect/>
          </a:stretch>
        </p:blipFill>
        <p:spPr>
          <a:xfrm>
            <a:off x="1137541" y="263381"/>
            <a:ext cx="9916919" cy="6331238"/>
          </a:xfrm>
          <a:prstGeom prst="rect">
            <a:avLst/>
          </a:prstGeom>
        </p:spPr>
      </p:pic>
      <p:sp>
        <p:nvSpPr>
          <p:cNvPr id="39" name="Slide Number Placeholder 3">
            <a:extLst>
              <a:ext uri="{FF2B5EF4-FFF2-40B4-BE49-F238E27FC236}">
                <a16:creationId xmlns:a16="http://schemas.microsoft.com/office/drawing/2014/main" id="{291DE0E7-8FC6-F171-AEB0-2D281CE68927}"/>
              </a:ext>
            </a:extLst>
          </p:cNvPr>
          <p:cNvSpPr txBox="1">
            <a:spLocks/>
          </p:cNvSpPr>
          <p:nvPr/>
        </p:nvSpPr>
        <p:spPr>
          <a:xfrm>
            <a:off x="86106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36</a:t>
            </a:fld>
            <a:endParaRPr lang="en-US" dirty="0"/>
          </a:p>
        </p:txBody>
      </p:sp>
    </p:spTree>
    <p:extLst>
      <p:ext uri="{BB962C8B-B14F-4D97-AF65-F5344CB8AC3E}">
        <p14:creationId xmlns:p14="http://schemas.microsoft.com/office/powerpoint/2010/main" val="1621669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E882F3-4E83-0B12-A0E3-F0A352B7B3E8}"/>
              </a:ext>
            </a:extLst>
          </p:cNvPr>
          <p:cNvSpPr>
            <a:spLocks noGrp="1"/>
          </p:cNvSpPr>
          <p:nvPr>
            <p:ph type="body" idx="10"/>
          </p:nvPr>
        </p:nvSpPr>
        <p:spPr/>
        <p:txBody>
          <a:bodyPr/>
          <a:lstStyle/>
          <a:p>
            <a:endParaRPr lang="en-US"/>
          </a:p>
        </p:txBody>
      </p:sp>
      <p:sp>
        <p:nvSpPr>
          <p:cNvPr id="3" name="Text Placeholder 2">
            <a:extLst>
              <a:ext uri="{FF2B5EF4-FFF2-40B4-BE49-F238E27FC236}">
                <a16:creationId xmlns:a16="http://schemas.microsoft.com/office/drawing/2014/main" id="{090CF9B2-396E-B296-A04F-DBCC45F9D3F3}"/>
              </a:ext>
            </a:extLst>
          </p:cNvPr>
          <p:cNvSpPr>
            <a:spLocks noGrp="1"/>
          </p:cNvSpPr>
          <p:nvPr>
            <p:ph type="body" idx="10"/>
          </p:nvPr>
        </p:nvSpPr>
        <p:spPr/>
        <p:txBody>
          <a:bodyPr/>
          <a:lstStyle/>
          <a:p>
            <a:endParaRPr lang="en-US"/>
          </a:p>
        </p:txBody>
      </p:sp>
      <p:sp>
        <p:nvSpPr>
          <p:cNvPr id="4" name="Text Placeholder 3">
            <a:extLst>
              <a:ext uri="{FF2B5EF4-FFF2-40B4-BE49-F238E27FC236}">
                <a16:creationId xmlns:a16="http://schemas.microsoft.com/office/drawing/2014/main" id="{09E4C56B-EF6B-4EE4-291C-73F05ABA15A4}"/>
              </a:ext>
            </a:extLst>
          </p:cNvPr>
          <p:cNvSpPr>
            <a:spLocks noGrp="1"/>
          </p:cNvSpPr>
          <p:nvPr>
            <p:ph type="body" idx="10"/>
          </p:nvPr>
        </p:nvSpPr>
        <p:spPr/>
        <p:txBody>
          <a:bodyPr/>
          <a:lstStyle/>
          <a:p>
            <a:endParaRPr lang="en-US"/>
          </a:p>
        </p:txBody>
      </p:sp>
      <p:sp>
        <p:nvSpPr>
          <p:cNvPr id="5" name="Text Placeholder 4">
            <a:extLst>
              <a:ext uri="{FF2B5EF4-FFF2-40B4-BE49-F238E27FC236}">
                <a16:creationId xmlns:a16="http://schemas.microsoft.com/office/drawing/2014/main" id="{2B16B15D-1E35-ED2C-C98B-D3C1A3DDB53F}"/>
              </a:ext>
            </a:extLst>
          </p:cNvPr>
          <p:cNvSpPr>
            <a:spLocks noGrp="1"/>
          </p:cNvSpPr>
          <p:nvPr>
            <p:ph type="body" idx="10"/>
          </p:nvPr>
        </p:nvSpPr>
        <p:spPr/>
        <p:txBody>
          <a:bodyPr/>
          <a:lstStyle/>
          <a:p>
            <a:endParaRPr lang="en-US"/>
          </a:p>
        </p:txBody>
      </p:sp>
      <p:sp>
        <p:nvSpPr>
          <p:cNvPr id="6" name="Text Placeholder 5">
            <a:extLst>
              <a:ext uri="{FF2B5EF4-FFF2-40B4-BE49-F238E27FC236}">
                <a16:creationId xmlns:a16="http://schemas.microsoft.com/office/drawing/2014/main" id="{86331057-766C-28E7-7D54-638A476E28CE}"/>
              </a:ext>
            </a:extLst>
          </p:cNvPr>
          <p:cNvSpPr>
            <a:spLocks noGrp="1"/>
          </p:cNvSpPr>
          <p:nvPr>
            <p:ph type="body" idx="10"/>
          </p:nvPr>
        </p:nvSpPr>
        <p:spPr/>
        <p:txBody>
          <a:bodyPr/>
          <a:lstStyle/>
          <a:p>
            <a:endParaRPr lang="en-US"/>
          </a:p>
        </p:txBody>
      </p:sp>
      <p:sp>
        <p:nvSpPr>
          <p:cNvPr id="7" name="Text Placeholder 6">
            <a:extLst>
              <a:ext uri="{FF2B5EF4-FFF2-40B4-BE49-F238E27FC236}">
                <a16:creationId xmlns:a16="http://schemas.microsoft.com/office/drawing/2014/main" id="{6C0BB6BD-741F-889B-108D-2FFF855935B5}"/>
              </a:ext>
            </a:extLst>
          </p:cNvPr>
          <p:cNvSpPr>
            <a:spLocks noGrp="1"/>
          </p:cNvSpPr>
          <p:nvPr>
            <p:ph type="body" idx="10"/>
          </p:nvPr>
        </p:nvSpPr>
        <p:spPr/>
        <p:txBody>
          <a:bodyPr/>
          <a:lstStyle/>
          <a:p>
            <a:endParaRPr lang="en-US"/>
          </a:p>
        </p:txBody>
      </p:sp>
      <p:sp>
        <p:nvSpPr>
          <p:cNvPr id="8" name="Text Placeholder 7">
            <a:extLst>
              <a:ext uri="{FF2B5EF4-FFF2-40B4-BE49-F238E27FC236}">
                <a16:creationId xmlns:a16="http://schemas.microsoft.com/office/drawing/2014/main" id="{4A33624B-F1B3-762E-9808-13BE581FCCF1}"/>
              </a:ext>
            </a:extLst>
          </p:cNvPr>
          <p:cNvSpPr>
            <a:spLocks noGrp="1"/>
          </p:cNvSpPr>
          <p:nvPr>
            <p:ph type="body" idx="10"/>
          </p:nvPr>
        </p:nvSpPr>
        <p:spPr/>
        <p:txBody>
          <a:bodyPr/>
          <a:lstStyle/>
          <a:p>
            <a:endParaRPr lang="en-US"/>
          </a:p>
        </p:txBody>
      </p:sp>
      <p:sp>
        <p:nvSpPr>
          <p:cNvPr id="9" name="Text Placeholder 8">
            <a:extLst>
              <a:ext uri="{FF2B5EF4-FFF2-40B4-BE49-F238E27FC236}">
                <a16:creationId xmlns:a16="http://schemas.microsoft.com/office/drawing/2014/main" id="{96F913E3-6A4B-4924-D48B-B70E8972BD41}"/>
              </a:ext>
            </a:extLst>
          </p:cNvPr>
          <p:cNvSpPr>
            <a:spLocks noGrp="1"/>
          </p:cNvSpPr>
          <p:nvPr>
            <p:ph type="body" idx="10"/>
          </p:nvPr>
        </p:nvSpPr>
        <p:spPr/>
        <p:txBody>
          <a:bodyPr/>
          <a:lstStyle/>
          <a:p>
            <a:endParaRPr lang="en-US"/>
          </a:p>
        </p:txBody>
      </p:sp>
      <p:sp>
        <p:nvSpPr>
          <p:cNvPr id="10" name="Text Placeholder 9">
            <a:extLst>
              <a:ext uri="{FF2B5EF4-FFF2-40B4-BE49-F238E27FC236}">
                <a16:creationId xmlns:a16="http://schemas.microsoft.com/office/drawing/2014/main" id="{8301C312-3736-DDE2-FB2C-83D283C6D977}"/>
              </a:ext>
            </a:extLst>
          </p:cNvPr>
          <p:cNvSpPr>
            <a:spLocks noGrp="1"/>
          </p:cNvSpPr>
          <p:nvPr>
            <p:ph type="body" idx="10"/>
          </p:nvPr>
        </p:nvSpPr>
        <p:spPr/>
        <p:txBody>
          <a:bodyPr/>
          <a:lstStyle/>
          <a:p>
            <a:endParaRPr lang="en-US"/>
          </a:p>
        </p:txBody>
      </p:sp>
      <p:sp>
        <p:nvSpPr>
          <p:cNvPr id="11" name="Text Placeholder 10">
            <a:extLst>
              <a:ext uri="{FF2B5EF4-FFF2-40B4-BE49-F238E27FC236}">
                <a16:creationId xmlns:a16="http://schemas.microsoft.com/office/drawing/2014/main" id="{4707C3BD-3E06-AD57-1762-BD5523BF0B3A}"/>
              </a:ext>
            </a:extLst>
          </p:cNvPr>
          <p:cNvSpPr>
            <a:spLocks noGrp="1"/>
          </p:cNvSpPr>
          <p:nvPr>
            <p:ph type="body" idx="10"/>
          </p:nvPr>
        </p:nvSpPr>
        <p:spPr/>
        <p:txBody>
          <a:bodyPr/>
          <a:lstStyle/>
          <a:p>
            <a:endParaRPr lang="en-US"/>
          </a:p>
        </p:txBody>
      </p:sp>
      <p:sp>
        <p:nvSpPr>
          <p:cNvPr id="12" name="Text Placeholder 11">
            <a:extLst>
              <a:ext uri="{FF2B5EF4-FFF2-40B4-BE49-F238E27FC236}">
                <a16:creationId xmlns:a16="http://schemas.microsoft.com/office/drawing/2014/main" id="{945CC511-1E13-E449-8D16-59B1A6D282DD}"/>
              </a:ext>
            </a:extLst>
          </p:cNvPr>
          <p:cNvSpPr>
            <a:spLocks noGrp="1"/>
          </p:cNvSpPr>
          <p:nvPr>
            <p:ph type="body" idx="10"/>
          </p:nvPr>
        </p:nvSpPr>
        <p:spPr/>
        <p:txBody>
          <a:bodyPr/>
          <a:lstStyle/>
          <a:p>
            <a:endParaRPr lang="en-US"/>
          </a:p>
        </p:txBody>
      </p:sp>
      <p:sp>
        <p:nvSpPr>
          <p:cNvPr id="13" name="Text Placeholder 12">
            <a:extLst>
              <a:ext uri="{FF2B5EF4-FFF2-40B4-BE49-F238E27FC236}">
                <a16:creationId xmlns:a16="http://schemas.microsoft.com/office/drawing/2014/main" id="{B3543360-55F6-33AC-4C14-CD72EC841697}"/>
              </a:ext>
            </a:extLst>
          </p:cNvPr>
          <p:cNvSpPr>
            <a:spLocks noGrp="1"/>
          </p:cNvSpPr>
          <p:nvPr>
            <p:ph type="body" idx="10"/>
          </p:nvPr>
        </p:nvSpPr>
        <p:spPr/>
        <p:txBody>
          <a:bodyPr/>
          <a:lstStyle/>
          <a:p>
            <a:endParaRPr lang="en-US"/>
          </a:p>
        </p:txBody>
      </p:sp>
      <p:sp>
        <p:nvSpPr>
          <p:cNvPr id="14" name="Text Placeholder 13">
            <a:extLst>
              <a:ext uri="{FF2B5EF4-FFF2-40B4-BE49-F238E27FC236}">
                <a16:creationId xmlns:a16="http://schemas.microsoft.com/office/drawing/2014/main" id="{BBD1DDD4-980C-C42C-79A7-7B7F19C5C41C}"/>
              </a:ext>
            </a:extLst>
          </p:cNvPr>
          <p:cNvSpPr>
            <a:spLocks noGrp="1"/>
          </p:cNvSpPr>
          <p:nvPr>
            <p:ph type="body" idx="10"/>
          </p:nvPr>
        </p:nvSpPr>
        <p:spPr/>
        <p:txBody>
          <a:bodyPr/>
          <a:lstStyle/>
          <a:p>
            <a:endParaRPr lang="en-US"/>
          </a:p>
        </p:txBody>
      </p:sp>
      <p:sp>
        <p:nvSpPr>
          <p:cNvPr id="15" name="Text Placeholder 14">
            <a:extLst>
              <a:ext uri="{FF2B5EF4-FFF2-40B4-BE49-F238E27FC236}">
                <a16:creationId xmlns:a16="http://schemas.microsoft.com/office/drawing/2014/main" id="{E00F5E85-12A1-EA27-00DD-11B42EF175DF}"/>
              </a:ext>
            </a:extLst>
          </p:cNvPr>
          <p:cNvSpPr>
            <a:spLocks noGrp="1"/>
          </p:cNvSpPr>
          <p:nvPr>
            <p:ph type="body" idx="10"/>
          </p:nvPr>
        </p:nvSpPr>
        <p:spPr/>
        <p:txBody>
          <a:bodyPr/>
          <a:lstStyle/>
          <a:p>
            <a:endParaRPr lang="en-US"/>
          </a:p>
        </p:txBody>
      </p:sp>
      <p:sp>
        <p:nvSpPr>
          <p:cNvPr id="16" name="Text Placeholder 15">
            <a:extLst>
              <a:ext uri="{FF2B5EF4-FFF2-40B4-BE49-F238E27FC236}">
                <a16:creationId xmlns:a16="http://schemas.microsoft.com/office/drawing/2014/main" id="{68274DCE-E5F9-E809-52A8-F05F572D6057}"/>
              </a:ext>
            </a:extLst>
          </p:cNvPr>
          <p:cNvSpPr>
            <a:spLocks noGrp="1"/>
          </p:cNvSpPr>
          <p:nvPr>
            <p:ph type="body" idx="10"/>
          </p:nvPr>
        </p:nvSpPr>
        <p:spPr/>
        <p:txBody>
          <a:bodyPr/>
          <a:lstStyle/>
          <a:p>
            <a:endParaRPr lang="en-US"/>
          </a:p>
        </p:txBody>
      </p:sp>
      <p:sp>
        <p:nvSpPr>
          <p:cNvPr id="17" name="Text Placeholder 16">
            <a:extLst>
              <a:ext uri="{FF2B5EF4-FFF2-40B4-BE49-F238E27FC236}">
                <a16:creationId xmlns:a16="http://schemas.microsoft.com/office/drawing/2014/main" id="{898607E9-C869-BD62-D253-CB466BAAEC47}"/>
              </a:ext>
            </a:extLst>
          </p:cNvPr>
          <p:cNvSpPr>
            <a:spLocks noGrp="1"/>
          </p:cNvSpPr>
          <p:nvPr>
            <p:ph type="body" idx="10"/>
          </p:nvPr>
        </p:nvSpPr>
        <p:spPr/>
        <p:txBody>
          <a:bodyPr/>
          <a:lstStyle/>
          <a:p>
            <a:endParaRPr lang="en-US"/>
          </a:p>
        </p:txBody>
      </p:sp>
      <p:sp>
        <p:nvSpPr>
          <p:cNvPr id="18" name="Text Placeholder 17">
            <a:extLst>
              <a:ext uri="{FF2B5EF4-FFF2-40B4-BE49-F238E27FC236}">
                <a16:creationId xmlns:a16="http://schemas.microsoft.com/office/drawing/2014/main" id="{46F25F8C-8730-AD36-20D5-EED969644BB2}"/>
              </a:ext>
            </a:extLst>
          </p:cNvPr>
          <p:cNvSpPr>
            <a:spLocks noGrp="1"/>
          </p:cNvSpPr>
          <p:nvPr>
            <p:ph type="body" idx="10"/>
          </p:nvPr>
        </p:nvSpPr>
        <p:spPr/>
        <p:txBody>
          <a:bodyPr/>
          <a:lstStyle/>
          <a:p>
            <a:endParaRPr lang="en-US"/>
          </a:p>
        </p:txBody>
      </p:sp>
      <p:sp>
        <p:nvSpPr>
          <p:cNvPr id="19" name="Text Placeholder 18">
            <a:extLst>
              <a:ext uri="{FF2B5EF4-FFF2-40B4-BE49-F238E27FC236}">
                <a16:creationId xmlns:a16="http://schemas.microsoft.com/office/drawing/2014/main" id="{C5533108-678A-1315-208D-8EFFE929967F}"/>
              </a:ext>
            </a:extLst>
          </p:cNvPr>
          <p:cNvSpPr>
            <a:spLocks noGrp="1"/>
          </p:cNvSpPr>
          <p:nvPr>
            <p:ph type="body" idx="10"/>
          </p:nvPr>
        </p:nvSpPr>
        <p:spPr/>
        <p:txBody>
          <a:bodyPr/>
          <a:lstStyle/>
          <a:p>
            <a:endParaRPr lang="en-US"/>
          </a:p>
        </p:txBody>
      </p:sp>
      <p:sp>
        <p:nvSpPr>
          <p:cNvPr id="20" name="Text Placeholder 19">
            <a:extLst>
              <a:ext uri="{FF2B5EF4-FFF2-40B4-BE49-F238E27FC236}">
                <a16:creationId xmlns:a16="http://schemas.microsoft.com/office/drawing/2014/main" id="{69AA0A94-FB6C-CFE4-7576-7F5D17562C6B}"/>
              </a:ext>
            </a:extLst>
          </p:cNvPr>
          <p:cNvSpPr>
            <a:spLocks noGrp="1"/>
          </p:cNvSpPr>
          <p:nvPr>
            <p:ph type="body" idx="10"/>
          </p:nvPr>
        </p:nvSpPr>
        <p:spPr/>
        <p:txBody>
          <a:bodyPr/>
          <a:lstStyle/>
          <a:p>
            <a:endParaRPr lang="en-US"/>
          </a:p>
        </p:txBody>
      </p:sp>
      <p:sp>
        <p:nvSpPr>
          <p:cNvPr id="21" name="Text Placeholder 20">
            <a:extLst>
              <a:ext uri="{FF2B5EF4-FFF2-40B4-BE49-F238E27FC236}">
                <a16:creationId xmlns:a16="http://schemas.microsoft.com/office/drawing/2014/main" id="{2FC1AA99-3FEE-98C7-8F50-55CA6A652E22}"/>
              </a:ext>
            </a:extLst>
          </p:cNvPr>
          <p:cNvSpPr>
            <a:spLocks noGrp="1"/>
          </p:cNvSpPr>
          <p:nvPr>
            <p:ph type="body" idx="10"/>
          </p:nvPr>
        </p:nvSpPr>
        <p:spPr/>
        <p:txBody>
          <a:bodyPr/>
          <a:lstStyle/>
          <a:p>
            <a:endParaRPr lang="en-US"/>
          </a:p>
        </p:txBody>
      </p:sp>
      <p:sp>
        <p:nvSpPr>
          <p:cNvPr id="22" name="Text Placeholder 21">
            <a:extLst>
              <a:ext uri="{FF2B5EF4-FFF2-40B4-BE49-F238E27FC236}">
                <a16:creationId xmlns:a16="http://schemas.microsoft.com/office/drawing/2014/main" id="{0ED753B8-1D71-4C31-B731-09A0B0D8A28D}"/>
              </a:ext>
            </a:extLst>
          </p:cNvPr>
          <p:cNvSpPr>
            <a:spLocks noGrp="1"/>
          </p:cNvSpPr>
          <p:nvPr>
            <p:ph type="body" idx="10"/>
          </p:nvPr>
        </p:nvSpPr>
        <p:spPr/>
        <p:txBody>
          <a:bodyPr/>
          <a:lstStyle/>
          <a:p>
            <a:endParaRPr lang="en-US"/>
          </a:p>
        </p:txBody>
      </p:sp>
      <p:sp>
        <p:nvSpPr>
          <p:cNvPr id="23" name="Text Placeholder 22">
            <a:extLst>
              <a:ext uri="{FF2B5EF4-FFF2-40B4-BE49-F238E27FC236}">
                <a16:creationId xmlns:a16="http://schemas.microsoft.com/office/drawing/2014/main" id="{50086030-5990-2C42-4170-89E4A5DF9A5F}"/>
              </a:ext>
            </a:extLst>
          </p:cNvPr>
          <p:cNvSpPr>
            <a:spLocks noGrp="1"/>
          </p:cNvSpPr>
          <p:nvPr>
            <p:ph type="body" idx="10"/>
          </p:nvPr>
        </p:nvSpPr>
        <p:spPr/>
        <p:txBody>
          <a:bodyPr/>
          <a:lstStyle/>
          <a:p>
            <a:endParaRPr lang="en-US"/>
          </a:p>
        </p:txBody>
      </p:sp>
      <p:sp>
        <p:nvSpPr>
          <p:cNvPr id="24" name="Text Placeholder 23">
            <a:extLst>
              <a:ext uri="{FF2B5EF4-FFF2-40B4-BE49-F238E27FC236}">
                <a16:creationId xmlns:a16="http://schemas.microsoft.com/office/drawing/2014/main" id="{04D021F2-9789-798E-8C63-7DDDC18BD26C}"/>
              </a:ext>
            </a:extLst>
          </p:cNvPr>
          <p:cNvSpPr>
            <a:spLocks noGrp="1"/>
          </p:cNvSpPr>
          <p:nvPr>
            <p:ph type="body" idx="10"/>
          </p:nvPr>
        </p:nvSpPr>
        <p:spPr/>
        <p:txBody>
          <a:bodyPr/>
          <a:lstStyle/>
          <a:p>
            <a:endParaRPr lang="en-US"/>
          </a:p>
        </p:txBody>
      </p:sp>
      <p:sp>
        <p:nvSpPr>
          <p:cNvPr id="25" name="Text Placeholder 24">
            <a:extLst>
              <a:ext uri="{FF2B5EF4-FFF2-40B4-BE49-F238E27FC236}">
                <a16:creationId xmlns:a16="http://schemas.microsoft.com/office/drawing/2014/main" id="{AB5EEC86-47E3-15B9-8C0B-0668CFB7EFA0}"/>
              </a:ext>
            </a:extLst>
          </p:cNvPr>
          <p:cNvSpPr>
            <a:spLocks noGrp="1"/>
          </p:cNvSpPr>
          <p:nvPr>
            <p:ph type="body" idx="10"/>
          </p:nvPr>
        </p:nvSpPr>
        <p:spPr/>
        <p:txBody>
          <a:bodyPr/>
          <a:lstStyle/>
          <a:p>
            <a:endParaRPr lang="en-US"/>
          </a:p>
        </p:txBody>
      </p:sp>
      <p:sp>
        <p:nvSpPr>
          <p:cNvPr id="26" name="Text Placeholder 25">
            <a:extLst>
              <a:ext uri="{FF2B5EF4-FFF2-40B4-BE49-F238E27FC236}">
                <a16:creationId xmlns:a16="http://schemas.microsoft.com/office/drawing/2014/main" id="{CAF302C7-0777-E893-07E5-A4F624EFD38B}"/>
              </a:ext>
            </a:extLst>
          </p:cNvPr>
          <p:cNvSpPr>
            <a:spLocks noGrp="1"/>
          </p:cNvSpPr>
          <p:nvPr>
            <p:ph type="body" idx="10"/>
          </p:nvPr>
        </p:nvSpPr>
        <p:spPr/>
        <p:txBody>
          <a:bodyPr/>
          <a:lstStyle/>
          <a:p>
            <a:endParaRPr lang="en-US"/>
          </a:p>
        </p:txBody>
      </p:sp>
      <p:sp>
        <p:nvSpPr>
          <p:cNvPr id="27" name="Text Placeholder 26">
            <a:extLst>
              <a:ext uri="{FF2B5EF4-FFF2-40B4-BE49-F238E27FC236}">
                <a16:creationId xmlns:a16="http://schemas.microsoft.com/office/drawing/2014/main" id="{46B3A8D5-1290-E239-4DC4-FE8AC01D58B3}"/>
              </a:ext>
            </a:extLst>
          </p:cNvPr>
          <p:cNvSpPr>
            <a:spLocks noGrp="1"/>
          </p:cNvSpPr>
          <p:nvPr>
            <p:ph type="body" idx="10"/>
          </p:nvPr>
        </p:nvSpPr>
        <p:spPr/>
        <p:txBody>
          <a:bodyPr/>
          <a:lstStyle/>
          <a:p>
            <a:endParaRPr lang="en-US"/>
          </a:p>
        </p:txBody>
      </p:sp>
      <p:sp>
        <p:nvSpPr>
          <p:cNvPr id="28" name="Text Placeholder 27">
            <a:extLst>
              <a:ext uri="{FF2B5EF4-FFF2-40B4-BE49-F238E27FC236}">
                <a16:creationId xmlns:a16="http://schemas.microsoft.com/office/drawing/2014/main" id="{93C8BB65-245F-2F6F-A6F0-D6F1A66E3115}"/>
              </a:ext>
            </a:extLst>
          </p:cNvPr>
          <p:cNvSpPr>
            <a:spLocks noGrp="1"/>
          </p:cNvSpPr>
          <p:nvPr>
            <p:ph type="body" idx="10"/>
          </p:nvPr>
        </p:nvSpPr>
        <p:spPr/>
        <p:txBody>
          <a:bodyPr/>
          <a:lstStyle/>
          <a:p>
            <a:endParaRPr lang="en-US"/>
          </a:p>
        </p:txBody>
      </p:sp>
      <p:sp>
        <p:nvSpPr>
          <p:cNvPr id="29" name="Text Placeholder 28">
            <a:extLst>
              <a:ext uri="{FF2B5EF4-FFF2-40B4-BE49-F238E27FC236}">
                <a16:creationId xmlns:a16="http://schemas.microsoft.com/office/drawing/2014/main" id="{DABD15F4-2613-688E-BF8F-34AE3C8CD0EA}"/>
              </a:ext>
            </a:extLst>
          </p:cNvPr>
          <p:cNvSpPr>
            <a:spLocks noGrp="1"/>
          </p:cNvSpPr>
          <p:nvPr>
            <p:ph type="body" idx="10"/>
          </p:nvPr>
        </p:nvSpPr>
        <p:spPr/>
        <p:txBody>
          <a:bodyPr/>
          <a:lstStyle/>
          <a:p>
            <a:endParaRPr lang="en-US"/>
          </a:p>
        </p:txBody>
      </p:sp>
      <p:sp>
        <p:nvSpPr>
          <p:cNvPr id="30" name="Text Placeholder 29">
            <a:extLst>
              <a:ext uri="{FF2B5EF4-FFF2-40B4-BE49-F238E27FC236}">
                <a16:creationId xmlns:a16="http://schemas.microsoft.com/office/drawing/2014/main" id="{E7AD894D-EC27-EBFD-2958-976663D4E8AB}"/>
              </a:ext>
            </a:extLst>
          </p:cNvPr>
          <p:cNvSpPr>
            <a:spLocks noGrp="1"/>
          </p:cNvSpPr>
          <p:nvPr>
            <p:ph type="body" idx="10"/>
          </p:nvPr>
        </p:nvSpPr>
        <p:spPr/>
        <p:txBody>
          <a:bodyPr/>
          <a:lstStyle/>
          <a:p>
            <a:endParaRPr lang="en-US"/>
          </a:p>
        </p:txBody>
      </p:sp>
      <p:sp>
        <p:nvSpPr>
          <p:cNvPr id="31" name="Text Placeholder 30">
            <a:extLst>
              <a:ext uri="{FF2B5EF4-FFF2-40B4-BE49-F238E27FC236}">
                <a16:creationId xmlns:a16="http://schemas.microsoft.com/office/drawing/2014/main" id="{CA814CC9-25C6-E7B1-1531-4B7788A3DD2F}"/>
              </a:ext>
            </a:extLst>
          </p:cNvPr>
          <p:cNvSpPr>
            <a:spLocks noGrp="1"/>
          </p:cNvSpPr>
          <p:nvPr>
            <p:ph type="body" idx="10"/>
          </p:nvPr>
        </p:nvSpPr>
        <p:spPr/>
        <p:txBody>
          <a:bodyPr/>
          <a:lstStyle/>
          <a:p>
            <a:endParaRPr lang="en-US"/>
          </a:p>
        </p:txBody>
      </p:sp>
      <p:sp>
        <p:nvSpPr>
          <p:cNvPr id="32" name="Text Placeholder 31">
            <a:extLst>
              <a:ext uri="{FF2B5EF4-FFF2-40B4-BE49-F238E27FC236}">
                <a16:creationId xmlns:a16="http://schemas.microsoft.com/office/drawing/2014/main" id="{58FF9E2C-7162-11F9-2EFC-53CEBEACEFDF}"/>
              </a:ext>
            </a:extLst>
          </p:cNvPr>
          <p:cNvSpPr>
            <a:spLocks noGrp="1"/>
          </p:cNvSpPr>
          <p:nvPr>
            <p:ph type="body" idx="10"/>
          </p:nvPr>
        </p:nvSpPr>
        <p:spPr/>
        <p:txBody>
          <a:bodyPr/>
          <a:lstStyle/>
          <a:p>
            <a:endParaRPr lang="en-US"/>
          </a:p>
        </p:txBody>
      </p:sp>
      <p:sp>
        <p:nvSpPr>
          <p:cNvPr id="33" name="Text Placeholder 32">
            <a:extLst>
              <a:ext uri="{FF2B5EF4-FFF2-40B4-BE49-F238E27FC236}">
                <a16:creationId xmlns:a16="http://schemas.microsoft.com/office/drawing/2014/main" id="{5620A9E5-A109-3AD9-7ABA-916EABD8D5D2}"/>
              </a:ext>
            </a:extLst>
          </p:cNvPr>
          <p:cNvSpPr>
            <a:spLocks noGrp="1"/>
          </p:cNvSpPr>
          <p:nvPr>
            <p:ph type="body" idx="10"/>
          </p:nvPr>
        </p:nvSpPr>
        <p:spPr/>
        <p:txBody>
          <a:bodyPr/>
          <a:lstStyle/>
          <a:p>
            <a:endParaRPr lang="en-US"/>
          </a:p>
        </p:txBody>
      </p:sp>
      <p:sp>
        <p:nvSpPr>
          <p:cNvPr id="34" name="Text Placeholder 33">
            <a:extLst>
              <a:ext uri="{FF2B5EF4-FFF2-40B4-BE49-F238E27FC236}">
                <a16:creationId xmlns:a16="http://schemas.microsoft.com/office/drawing/2014/main" id="{5A0F1419-8FF0-E59F-F60C-3246E57D3D19}"/>
              </a:ext>
            </a:extLst>
          </p:cNvPr>
          <p:cNvSpPr>
            <a:spLocks noGrp="1"/>
          </p:cNvSpPr>
          <p:nvPr>
            <p:ph type="body" idx="10"/>
          </p:nvPr>
        </p:nvSpPr>
        <p:spPr/>
        <p:txBody>
          <a:bodyPr/>
          <a:lstStyle/>
          <a:p>
            <a:endParaRPr lang="en-US"/>
          </a:p>
        </p:txBody>
      </p:sp>
      <p:sp>
        <p:nvSpPr>
          <p:cNvPr id="35" name="Text Placeholder 34">
            <a:extLst>
              <a:ext uri="{FF2B5EF4-FFF2-40B4-BE49-F238E27FC236}">
                <a16:creationId xmlns:a16="http://schemas.microsoft.com/office/drawing/2014/main" id="{706C80F3-70C5-8DCE-7493-477B130BFA4E}"/>
              </a:ext>
            </a:extLst>
          </p:cNvPr>
          <p:cNvSpPr>
            <a:spLocks noGrp="1"/>
          </p:cNvSpPr>
          <p:nvPr>
            <p:ph type="body" idx="10"/>
          </p:nvPr>
        </p:nvSpPr>
        <p:spPr/>
        <p:txBody>
          <a:bodyPr/>
          <a:lstStyle/>
          <a:p>
            <a:endParaRPr lang="en-US"/>
          </a:p>
        </p:txBody>
      </p:sp>
      <p:sp>
        <p:nvSpPr>
          <p:cNvPr id="36" name="Text Placeholder 35">
            <a:extLst>
              <a:ext uri="{FF2B5EF4-FFF2-40B4-BE49-F238E27FC236}">
                <a16:creationId xmlns:a16="http://schemas.microsoft.com/office/drawing/2014/main" id="{0AD55AF4-9BA0-6024-5925-3DD4D8DF0A8F}"/>
              </a:ext>
            </a:extLst>
          </p:cNvPr>
          <p:cNvSpPr>
            <a:spLocks noGrp="1"/>
          </p:cNvSpPr>
          <p:nvPr>
            <p:ph type="body" idx="10"/>
          </p:nvPr>
        </p:nvSpPr>
        <p:spPr/>
        <p:txBody>
          <a:bodyPr/>
          <a:lstStyle/>
          <a:p>
            <a:endParaRPr lang="en-US"/>
          </a:p>
        </p:txBody>
      </p:sp>
      <p:sp>
        <p:nvSpPr>
          <p:cNvPr id="37" name="Text Placeholder 36">
            <a:extLst>
              <a:ext uri="{FF2B5EF4-FFF2-40B4-BE49-F238E27FC236}">
                <a16:creationId xmlns:a16="http://schemas.microsoft.com/office/drawing/2014/main" id="{8987CE3F-8569-C0E2-8D68-CFDFC7F4A991}"/>
              </a:ext>
            </a:extLst>
          </p:cNvPr>
          <p:cNvSpPr>
            <a:spLocks noGrp="1"/>
          </p:cNvSpPr>
          <p:nvPr>
            <p:ph type="body" idx="10"/>
          </p:nvPr>
        </p:nvSpPr>
        <p:spPr/>
        <p:txBody>
          <a:bodyPr/>
          <a:lstStyle/>
          <a:p>
            <a:endParaRPr lang="en-US"/>
          </a:p>
        </p:txBody>
      </p:sp>
      <p:sp>
        <p:nvSpPr>
          <p:cNvPr id="38" name="Text Placeholder 37">
            <a:extLst>
              <a:ext uri="{FF2B5EF4-FFF2-40B4-BE49-F238E27FC236}">
                <a16:creationId xmlns:a16="http://schemas.microsoft.com/office/drawing/2014/main" id="{89FE9FD6-8105-14C6-01F0-169FA84C22D0}"/>
              </a:ext>
            </a:extLst>
          </p:cNvPr>
          <p:cNvSpPr>
            <a:spLocks noGrp="1"/>
          </p:cNvSpPr>
          <p:nvPr>
            <p:ph type="body" idx="10"/>
          </p:nvPr>
        </p:nvSpPr>
        <p:spPr/>
        <p:txBody>
          <a:bodyPr/>
          <a:lstStyle/>
          <a:p>
            <a:endParaRPr lang="en-US"/>
          </a:p>
        </p:txBody>
      </p:sp>
      <p:pic>
        <p:nvPicPr>
          <p:cNvPr id="40" name="Picture 39">
            <a:extLst>
              <a:ext uri="{FF2B5EF4-FFF2-40B4-BE49-F238E27FC236}">
                <a16:creationId xmlns:a16="http://schemas.microsoft.com/office/drawing/2014/main" id="{FF1C602C-C8F1-6E66-5466-5A30D396DD2A}"/>
              </a:ext>
            </a:extLst>
          </p:cNvPr>
          <p:cNvPicPr>
            <a:picLocks noChangeAspect="1"/>
          </p:cNvPicPr>
          <p:nvPr/>
        </p:nvPicPr>
        <p:blipFill>
          <a:blip r:embed="rId2"/>
          <a:stretch>
            <a:fillRect/>
          </a:stretch>
        </p:blipFill>
        <p:spPr>
          <a:xfrm>
            <a:off x="1128880" y="233068"/>
            <a:ext cx="9934240" cy="6391865"/>
          </a:xfrm>
          <a:prstGeom prst="rect">
            <a:avLst/>
          </a:prstGeom>
        </p:spPr>
      </p:pic>
      <p:sp>
        <p:nvSpPr>
          <p:cNvPr id="39" name="Slide Number Placeholder 3">
            <a:extLst>
              <a:ext uri="{FF2B5EF4-FFF2-40B4-BE49-F238E27FC236}">
                <a16:creationId xmlns:a16="http://schemas.microsoft.com/office/drawing/2014/main" id="{3DC51BD8-7C29-E116-93BD-87A65AFF2083}"/>
              </a:ext>
            </a:extLst>
          </p:cNvPr>
          <p:cNvSpPr txBox="1">
            <a:spLocks/>
          </p:cNvSpPr>
          <p:nvPr/>
        </p:nvSpPr>
        <p:spPr>
          <a:xfrm>
            <a:off x="86106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37</a:t>
            </a:fld>
            <a:endParaRPr lang="en-US" dirty="0"/>
          </a:p>
        </p:txBody>
      </p:sp>
    </p:spTree>
    <p:extLst>
      <p:ext uri="{BB962C8B-B14F-4D97-AF65-F5344CB8AC3E}">
        <p14:creationId xmlns:p14="http://schemas.microsoft.com/office/powerpoint/2010/main" val="3918225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A2067-8EC2-BD91-BBDF-C60C9E29B5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80997B-2E47-A0BD-31E0-E77D94148967}"/>
              </a:ext>
            </a:extLst>
          </p:cNvPr>
          <p:cNvSpPr>
            <a:spLocks noGrp="1"/>
          </p:cNvSpPr>
          <p:nvPr>
            <p:ph type="title"/>
          </p:nvPr>
        </p:nvSpPr>
        <p:spPr>
          <a:xfrm>
            <a:off x="838200" y="429492"/>
            <a:ext cx="10515600" cy="1248930"/>
          </a:xfrm>
        </p:spPr>
        <p:txBody>
          <a:bodyPr>
            <a:normAutofit fontScale="90000"/>
          </a:bodyPr>
          <a:lstStyle/>
          <a:p>
            <a:pPr algn="ctr"/>
            <a:r>
              <a:rPr lang="en-US" sz="54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Transportation UPDATE</a:t>
            </a:r>
            <a:br>
              <a:rPr lang="en-US" sz="54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William Zeid</a:t>
            </a:r>
            <a:endParaRPr lang="en-US" sz="3600" b="1"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8FCECFB-6375-B698-E1BA-164BC4EE251C}"/>
              </a:ext>
            </a:extLst>
          </p:cNvPr>
          <p:cNvSpPr>
            <a:spLocks noGrp="1"/>
          </p:cNvSpPr>
          <p:nvPr>
            <p:ph idx="1"/>
          </p:nvPr>
        </p:nvSpPr>
        <p:spPr>
          <a:xfrm>
            <a:off x="1221509" y="1642343"/>
            <a:ext cx="10132291" cy="4750086"/>
          </a:xfrm>
        </p:spPr>
        <p:txBody>
          <a:bodyPr>
            <a:normAutofit fontScale="25000" lnSpcReduction="20000"/>
          </a:bodyPr>
          <a:lstStyle/>
          <a:p>
            <a:pPr marL="0" indent="0">
              <a:lnSpc>
                <a:spcPct val="100000"/>
              </a:lnSpc>
              <a:spcBef>
                <a:spcPct val="0"/>
              </a:spcBef>
              <a:spcAft>
                <a:spcPts val="600"/>
              </a:spcAft>
              <a:buNone/>
            </a:pPr>
            <a:r>
              <a:rPr lang="en-US" sz="400" dirty="0">
                <a:latin typeface="Times New Roman" panose="02020603050405020304" pitchFamily="18" charset="0"/>
                <a:cs typeface="Times New Roman" panose="02020603050405020304" pitchFamily="18" charset="0"/>
              </a:rPr>
              <a:t>	</a:t>
            </a:r>
          </a:p>
          <a:p>
            <a:pPr marL="285750" indent="-285750">
              <a:lnSpc>
                <a:spcPct val="120000"/>
              </a:lnSpc>
              <a:spcBef>
                <a:spcPts val="0"/>
              </a:spcBef>
              <a:spcAft>
                <a:spcPts val="200"/>
              </a:spcAft>
            </a:pPr>
            <a:r>
              <a:rPr lang="en-US" sz="9600" b="1" dirty="0">
                <a:latin typeface="Times New Roman" panose="02020603050405020304" pitchFamily="18" charset="0"/>
                <a:cs typeface="Times New Roman" panose="02020603050405020304" pitchFamily="18" charset="0"/>
              </a:rPr>
              <a:t>295 Underground and Surface Parking Spaces on Campus</a:t>
            </a:r>
          </a:p>
          <a:p>
            <a:pPr marL="285750" indent="-285750">
              <a:lnSpc>
                <a:spcPct val="120000"/>
              </a:lnSpc>
              <a:spcBef>
                <a:spcPts val="0"/>
              </a:spcBef>
              <a:spcAft>
                <a:spcPts val="200"/>
              </a:spcAft>
            </a:pPr>
            <a:r>
              <a:rPr lang="en-US" sz="9600" b="1" dirty="0">
                <a:latin typeface="Times New Roman" panose="02020603050405020304" pitchFamily="18" charset="0"/>
                <a:cs typeface="Times New Roman" panose="02020603050405020304" pitchFamily="18" charset="0"/>
              </a:rPr>
              <a:t>Ingress/Egress at Massachusetts Avenue</a:t>
            </a:r>
          </a:p>
          <a:p>
            <a:pPr marL="285750" indent="-285750">
              <a:lnSpc>
                <a:spcPct val="120000"/>
              </a:lnSpc>
              <a:spcBef>
                <a:spcPts val="0"/>
              </a:spcBef>
              <a:spcAft>
                <a:spcPts val="200"/>
              </a:spcAft>
            </a:pPr>
            <a:r>
              <a:rPr lang="en-US" sz="9600" b="1" dirty="0">
                <a:latin typeface="Times New Roman" panose="02020603050405020304" pitchFamily="18" charset="0"/>
                <a:cs typeface="Times New Roman" panose="02020603050405020304" pitchFamily="18" charset="0"/>
              </a:rPr>
              <a:t>Limited Service Access at University Avenue with Automatic Barrier</a:t>
            </a:r>
          </a:p>
          <a:p>
            <a:pPr marL="285750" indent="-285750">
              <a:lnSpc>
                <a:spcPct val="120000"/>
              </a:lnSpc>
              <a:spcBef>
                <a:spcPts val="0"/>
              </a:spcBef>
              <a:spcAft>
                <a:spcPts val="200"/>
              </a:spcAft>
            </a:pPr>
            <a:r>
              <a:rPr lang="en-US" sz="9600" b="1" dirty="0">
                <a:latin typeface="Times New Roman" panose="02020603050405020304" pitchFamily="18" charset="0"/>
                <a:cs typeface="Times New Roman" panose="02020603050405020304" pitchFamily="18" charset="0"/>
              </a:rPr>
              <a:t>Transportation Demand Management</a:t>
            </a:r>
          </a:p>
          <a:p>
            <a:pPr marL="285750" indent="-285750">
              <a:lnSpc>
                <a:spcPct val="120000"/>
              </a:lnSpc>
              <a:spcBef>
                <a:spcPts val="0"/>
              </a:spcBef>
              <a:spcAft>
                <a:spcPts val="200"/>
              </a:spcAft>
            </a:pPr>
            <a:r>
              <a:rPr lang="en-US" sz="9600" b="1" dirty="0">
                <a:latin typeface="Times New Roman" panose="02020603050405020304" pitchFamily="18" charset="0"/>
                <a:cs typeface="Times New Roman" panose="02020603050405020304" pitchFamily="18" charset="0"/>
              </a:rPr>
              <a:t>Performance Monitoring Plan</a:t>
            </a:r>
          </a:p>
          <a:p>
            <a:pPr marL="285750" indent="-285750">
              <a:lnSpc>
                <a:spcPct val="120000"/>
              </a:lnSpc>
              <a:spcBef>
                <a:spcPts val="0"/>
              </a:spcBef>
              <a:spcAft>
                <a:spcPts val="200"/>
              </a:spcAft>
            </a:pPr>
            <a:r>
              <a:rPr lang="en-US" sz="9600" b="1" dirty="0">
                <a:latin typeface="Times New Roman" panose="02020603050405020304" pitchFamily="18" charset="0"/>
                <a:cs typeface="Times New Roman" panose="02020603050405020304" pitchFamily="18" charset="0"/>
              </a:rPr>
              <a:t>Sidewalk and Public Space Improvements on University Avenue</a:t>
            </a:r>
          </a:p>
          <a:p>
            <a:pPr marL="285750" indent="-285750">
              <a:lnSpc>
                <a:spcPct val="120000"/>
              </a:lnSpc>
              <a:spcBef>
                <a:spcPts val="0"/>
              </a:spcBef>
              <a:spcAft>
                <a:spcPts val="200"/>
              </a:spcAft>
            </a:pPr>
            <a:r>
              <a:rPr lang="en-US" sz="9600" b="1" dirty="0">
                <a:latin typeface="Times New Roman" panose="02020603050405020304" pitchFamily="18" charset="0"/>
                <a:cs typeface="Times New Roman" panose="02020603050405020304" pitchFamily="18" charset="0"/>
              </a:rPr>
              <a:t>19-Dock Capital Bike Share Station</a:t>
            </a:r>
          </a:p>
          <a:p>
            <a:pPr marL="285750" indent="-285750">
              <a:lnSpc>
                <a:spcPct val="120000"/>
              </a:lnSpc>
              <a:spcBef>
                <a:spcPts val="0"/>
              </a:spcBef>
              <a:spcAft>
                <a:spcPts val="200"/>
              </a:spcAft>
            </a:pPr>
            <a:r>
              <a:rPr lang="en-US" sz="9600" b="1" dirty="0">
                <a:latin typeface="Times New Roman" panose="02020603050405020304" pitchFamily="18" charset="0"/>
                <a:cs typeface="Times New Roman" panose="02020603050405020304" pitchFamily="18" charset="0"/>
              </a:rPr>
              <a:t>Ride Share Turn Around</a:t>
            </a:r>
          </a:p>
          <a:p>
            <a:pPr marL="285750" indent="-285750">
              <a:lnSpc>
                <a:spcPct val="120000"/>
              </a:lnSpc>
              <a:spcBef>
                <a:spcPts val="0"/>
              </a:spcBef>
              <a:spcAft>
                <a:spcPts val="200"/>
              </a:spcAft>
            </a:pPr>
            <a:r>
              <a:rPr lang="en-US" sz="9600" b="1" dirty="0">
                <a:latin typeface="Times New Roman" panose="02020603050405020304" pitchFamily="18" charset="0"/>
                <a:cs typeface="Times New Roman" panose="02020603050405020304" pitchFamily="18" charset="0"/>
              </a:rPr>
              <a:t>Scooter Corral</a:t>
            </a:r>
          </a:p>
          <a:p>
            <a:pPr marL="285750" indent="-285750">
              <a:lnSpc>
                <a:spcPct val="120000"/>
              </a:lnSpc>
              <a:spcBef>
                <a:spcPts val="0"/>
              </a:spcBef>
              <a:spcAft>
                <a:spcPts val="200"/>
              </a:spcAft>
            </a:pPr>
            <a:r>
              <a:rPr lang="en-US" sz="9600" b="1" dirty="0">
                <a:latin typeface="Times New Roman" panose="02020603050405020304" pitchFamily="18" charset="0"/>
                <a:cs typeface="Times New Roman" panose="02020603050405020304" pitchFamily="18" charset="0"/>
              </a:rPr>
              <a:t>Limited Traffic and On-Street Parking Impact</a:t>
            </a:r>
          </a:p>
          <a:p>
            <a:pPr marL="285750" indent="-285750">
              <a:lnSpc>
                <a:spcPct val="120000"/>
              </a:lnSpc>
              <a:spcBef>
                <a:spcPts val="0"/>
              </a:spcBef>
              <a:spcAft>
                <a:spcPts val="200"/>
              </a:spcAft>
            </a:pPr>
            <a:r>
              <a:rPr lang="en-US" sz="9600" b="1" dirty="0">
                <a:latin typeface="Times New Roman" panose="02020603050405020304" pitchFamily="18" charset="0"/>
                <a:cs typeface="Times New Roman" panose="02020603050405020304" pitchFamily="18" charset="0"/>
              </a:rPr>
              <a:t>On-Street Parking Restrictions/Enforcement</a:t>
            </a:r>
          </a:p>
          <a:p>
            <a:pPr marL="285750" indent="-285750">
              <a:lnSpc>
                <a:spcPct val="120000"/>
              </a:lnSpc>
              <a:spcBef>
                <a:spcPts val="0"/>
              </a:spcBef>
              <a:spcAft>
                <a:spcPts val="200"/>
              </a:spcAft>
            </a:pPr>
            <a:r>
              <a:rPr lang="en-US" sz="9600" b="1" dirty="0">
                <a:latin typeface="Times New Roman" panose="02020603050405020304" pitchFamily="18" charset="0"/>
                <a:cs typeface="Times New Roman" panose="02020603050405020304" pitchFamily="18" charset="0"/>
              </a:rPr>
              <a:t>Prohibition on Residential Parking Permits</a:t>
            </a:r>
          </a:p>
        </p:txBody>
      </p:sp>
      <p:sp>
        <p:nvSpPr>
          <p:cNvPr id="4" name="Slide Number Placeholder 3">
            <a:extLst>
              <a:ext uri="{FF2B5EF4-FFF2-40B4-BE49-F238E27FC236}">
                <a16:creationId xmlns:a16="http://schemas.microsoft.com/office/drawing/2014/main" id="{5CC381F9-B066-291B-422F-99746C628855}"/>
              </a:ext>
            </a:extLst>
          </p:cNvPr>
          <p:cNvSpPr>
            <a:spLocks noGrp="1"/>
          </p:cNvSpPr>
          <p:nvPr>
            <p:ph type="sldNum" sz="quarter" idx="12"/>
          </p:nvPr>
        </p:nvSpPr>
        <p:spPr/>
        <p:txBody>
          <a:bodyPr/>
          <a:lstStyle/>
          <a:p>
            <a:fld id="{72B12EFA-18A0-4C86-B9C6-0F2602EEB2C7}" type="slidenum">
              <a:rPr lang="en-US" sz="1800">
                <a:solidFill>
                  <a:schemeClr val="tx1"/>
                </a:solidFill>
              </a:rPr>
              <a:t>38</a:t>
            </a:fld>
            <a:endParaRPr lang="en-US" sz="1800" dirty="0">
              <a:solidFill>
                <a:schemeClr val="tx1"/>
              </a:solidFill>
            </a:endParaRPr>
          </a:p>
        </p:txBody>
      </p:sp>
    </p:spTree>
    <p:extLst>
      <p:ext uri="{BB962C8B-B14F-4D97-AF65-F5344CB8AC3E}">
        <p14:creationId xmlns:p14="http://schemas.microsoft.com/office/powerpoint/2010/main" val="1380178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3A160-AB37-0606-6C81-E1C600B61F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F144EF-A087-AB08-C575-EC8501024D87}"/>
              </a:ext>
            </a:extLst>
          </p:cNvPr>
          <p:cNvSpPr>
            <a:spLocks noGrp="1"/>
          </p:cNvSpPr>
          <p:nvPr>
            <p:ph type="title"/>
          </p:nvPr>
        </p:nvSpPr>
        <p:spPr>
          <a:xfrm>
            <a:off x="838200" y="238125"/>
            <a:ext cx="10515600" cy="1581439"/>
          </a:xfrm>
        </p:spPr>
        <p:txBody>
          <a:bodyPr>
            <a:normAutofit/>
          </a:bodyPr>
          <a:lstStyle/>
          <a:p>
            <a:pPr algn="ctr"/>
            <a:r>
              <a:rPr lang="en-US"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Summary Housing and </a:t>
            </a:r>
            <a:br>
              <a:rPr lang="en-US"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Parking Analysis</a:t>
            </a:r>
            <a:endParaRPr lang="en-US" sz="3600" b="1"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D757389-DBDC-6D7B-C6B7-2D9B088801DB}"/>
              </a:ext>
            </a:extLst>
          </p:cNvPr>
          <p:cNvSpPr>
            <a:spLocks noGrp="1"/>
          </p:cNvSpPr>
          <p:nvPr>
            <p:ph idx="1"/>
          </p:nvPr>
        </p:nvSpPr>
        <p:spPr>
          <a:xfrm>
            <a:off x="1221509" y="1902691"/>
            <a:ext cx="10132291" cy="4525818"/>
          </a:xfrm>
        </p:spPr>
        <p:txBody>
          <a:bodyPr>
            <a:noAutofit/>
          </a:bodyPr>
          <a:lstStyle/>
          <a:p>
            <a:pPr marL="0" indent="0">
              <a:lnSpc>
                <a:spcPct val="100000"/>
              </a:lnSpc>
              <a:spcBef>
                <a:spcPts val="0"/>
              </a:spcBef>
              <a:spcAft>
                <a:spcPts val="300"/>
              </a:spcAft>
              <a:buNone/>
            </a:pPr>
            <a:r>
              <a:rPr lang="en-US" sz="2400" b="1" dirty="0">
                <a:latin typeface="Times New Roman" panose="02020603050405020304" pitchFamily="18" charset="0"/>
                <a:cs typeface="Times New Roman" panose="02020603050405020304" pitchFamily="18" charset="0"/>
              </a:rPr>
              <a:t>Existing Wesley Campus</a:t>
            </a:r>
          </a:p>
          <a:p>
            <a:pPr marL="285750" indent="-285750">
              <a:lnSpc>
                <a:spcPct val="100000"/>
              </a:lnSpc>
              <a:spcBef>
                <a:spcPts val="0"/>
              </a:spcBef>
              <a:spcAft>
                <a:spcPts val="200"/>
              </a:spcAft>
            </a:pPr>
            <a:r>
              <a:rPr lang="en-US" sz="2100" b="1" dirty="0">
                <a:latin typeface="Times New Roman" panose="02020603050405020304" pitchFamily="18" charset="0"/>
                <a:cs typeface="Times New Roman" panose="02020603050405020304" pitchFamily="18" charset="0"/>
              </a:rPr>
              <a:t>90 beds Active (Carroll Hall and 2014 Dorm) </a:t>
            </a:r>
          </a:p>
          <a:p>
            <a:pPr marL="285750" indent="-285750">
              <a:lnSpc>
                <a:spcPct val="100000"/>
              </a:lnSpc>
              <a:spcBef>
                <a:spcPts val="0"/>
              </a:spcBef>
              <a:spcAft>
                <a:spcPts val="200"/>
              </a:spcAft>
            </a:pPr>
            <a:r>
              <a:rPr lang="en-US" sz="2100" b="1" dirty="0">
                <a:latin typeface="Times New Roman" panose="02020603050405020304" pitchFamily="18" charset="0"/>
                <a:cs typeface="Times New Roman" panose="02020603050405020304" pitchFamily="18" charset="0"/>
              </a:rPr>
              <a:t>174 surface parking spaces</a:t>
            </a:r>
          </a:p>
          <a:p>
            <a:pPr marL="0" indent="0">
              <a:lnSpc>
                <a:spcPct val="100000"/>
              </a:lnSpc>
              <a:spcBef>
                <a:spcPts val="0"/>
              </a:spcBef>
              <a:spcAft>
                <a:spcPts val="300"/>
              </a:spcAft>
              <a:buNone/>
            </a:pPr>
            <a:endParaRPr lang="en-US" sz="300" b="1" dirty="0">
              <a:latin typeface="Times New Roman" panose="02020603050405020304" pitchFamily="18" charset="0"/>
              <a:cs typeface="Times New Roman" panose="02020603050405020304" pitchFamily="18" charset="0"/>
            </a:endParaRPr>
          </a:p>
          <a:p>
            <a:pPr marL="0" indent="0">
              <a:lnSpc>
                <a:spcPct val="100000"/>
              </a:lnSpc>
              <a:spcBef>
                <a:spcPts val="0"/>
              </a:spcBef>
              <a:spcAft>
                <a:spcPts val="300"/>
              </a:spcAft>
              <a:buNone/>
            </a:pPr>
            <a:r>
              <a:rPr lang="en-US" sz="2400" b="1" dirty="0">
                <a:latin typeface="Times New Roman" panose="02020603050405020304" pitchFamily="18" charset="0"/>
                <a:cs typeface="Times New Roman" panose="02020603050405020304" pitchFamily="18" charset="0"/>
              </a:rPr>
              <a:t>Previous Plan</a:t>
            </a:r>
          </a:p>
          <a:p>
            <a:pPr marL="285750" indent="-285750">
              <a:lnSpc>
                <a:spcPct val="100000"/>
              </a:lnSpc>
              <a:spcBef>
                <a:spcPts val="0"/>
              </a:spcBef>
              <a:spcAft>
                <a:spcPts val="200"/>
              </a:spcAft>
            </a:pPr>
            <a:r>
              <a:rPr lang="en-US" sz="2100" b="1" dirty="0">
                <a:latin typeface="Times New Roman" panose="02020603050405020304" pitchFamily="18" charset="0"/>
                <a:cs typeface="Times New Roman" panose="02020603050405020304" pitchFamily="18" charset="0"/>
              </a:rPr>
              <a:t>Remove existing 90 beds (Carroll and Straughn) and provide 659 new beds</a:t>
            </a:r>
          </a:p>
          <a:p>
            <a:pPr marL="285750" indent="-285750">
              <a:lnSpc>
                <a:spcPct val="100000"/>
              </a:lnSpc>
              <a:spcBef>
                <a:spcPts val="0"/>
              </a:spcBef>
              <a:spcAft>
                <a:spcPts val="200"/>
              </a:spcAft>
            </a:pPr>
            <a:r>
              <a:rPr lang="en-US" sz="2100" b="1" dirty="0">
                <a:latin typeface="Times New Roman" panose="02020603050405020304" pitchFamily="18" charset="0"/>
                <a:cs typeface="Times New Roman" panose="02020603050405020304" pitchFamily="18" charset="0"/>
              </a:rPr>
              <a:t>Remove 143 existing surface spaces, leaving 31 surface spaces</a:t>
            </a:r>
          </a:p>
          <a:p>
            <a:pPr marL="285750" indent="-285750">
              <a:lnSpc>
                <a:spcPct val="100000"/>
              </a:lnSpc>
              <a:spcBef>
                <a:spcPts val="0"/>
              </a:spcBef>
              <a:spcAft>
                <a:spcPts val="200"/>
              </a:spcAft>
            </a:pPr>
            <a:r>
              <a:rPr lang="en-US" sz="2100" b="1" dirty="0">
                <a:latin typeface="Times New Roman" panose="02020603050405020304" pitchFamily="18" charset="0"/>
                <a:cs typeface="Times New Roman" panose="02020603050405020304" pitchFamily="18" charset="0"/>
              </a:rPr>
              <a:t>New underground garage with </a:t>
            </a:r>
            <a:r>
              <a:rPr lang="en-US" sz="2100" b="1" u="sng" dirty="0">
                <a:latin typeface="Times New Roman" panose="02020603050405020304" pitchFamily="18" charset="0"/>
                <a:cs typeface="Times New Roman" panose="02020603050405020304" pitchFamily="18" charset="0"/>
              </a:rPr>
              <a:t>363</a:t>
            </a:r>
            <a:r>
              <a:rPr lang="en-US" sz="2100" b="1" dirty="0">
                <a:latin typeface="Times New Roman" panose="02020603050405020304" pitchFamily="18" charset="0"/>
                <a:cs typeface="Times New Roman" panose="02020603050405020304" pitchFamily="18" charset="0"/>
              </a:rPr>
              <a:t> parking spaces</a:t>
            </a:r>
          </a:p>
          <a:p>
            <a:pPr marL="285750" indent="-285750">
              <a:lnSpc>
                <a:spcPct val="100000"/>
              </a:lnSpc>
              <a:spcBef>
                <a:spcPts val="0"/>
              </a:spcBef>
              <a:spcAft>
                <a:spcPts val="200"/>
              </a:spcAft>
            </a:pPr>
            <a:r>
              <a:rPr lang="en-US" sz="2100" b="1" dirty="0">
                <a:latin typeface="Times New Roman" panose="02020603050405020304" pitchFamily="18" charset="0"/>
                <a:cs typeface="Times New Roman" panose="02020603050405020304" pitchFamily="18" charset="0"/>
              </a:rPr>
              <a:t>Total of </a:t>
            </a:r>
            <a:r>
              <a:rPr lang="en-US" sz="2100" b="1" u="sng" dirty="0">
                <a:latin typeface="Times New Roman" panose="02020603050405020304" pitchFamily="18" charset="0"/>
                <a:cs typeface="Times New Roman" panose="02020603050405020304" pitchFamily="18" charset="0"/>
              </a:rPr>
              <a:t>394</a:t>
            </a:r>
            <a:r>
              <a:rPr lang="en-US" sz="2100" b="1" dirty="0">
                <a:latin typeface="Times New Roman" panose="02020603050405020304" pitchFamily="18" charset="0"/>
                <a:cs typeface="Times New Roman" panose="02020603050405020304" pitchFamily="18" charset="0"/>
              </a:rPr>
              <a:t> parking spaces onsite</a:t>
            </a:r>
          </a:p>
          <a:p>
            <a:pPr marL="0" indent="0">
              <a:lnSpc>
                <a:spcPct val="100000"/>
              </a:lnSpc>
              <a:spcBef>
                <a:spcPts val="0"/>
              </a:spcBef>
              <a:spcAft>
                <a:spcPts val="300"/>
              </a:spcAft>
              <a:buNone/>
            </a:pPr>
            <a:endParaRPr lang="en-US" sz="300" b="1" dirty="0">
              <a:latin typeface="Times New Roman" panose="02020603050405020304" pitchFamily="18" charset="0"/>
              <a:cs typeface="Times New Roman" panose="02020603050405020304" pitchFamily="18" charset="0"/>
            </a:endParaRPr>
          </a:p>
          <a:p>
            <a:pPr marL="0" indent="0">
              <a:lnSpc>
                <a:spcPct val="100000"/>
              </a:lnSpc>
              <a:spcBef>
                <a:spcPts val="0"/>
              </a:spcBef>
              <a:spcAft>
                <a:spcPts val="300"/>
              </a:spcAft>
              <a:buNone/>
            </a:pPr>
            <a:r>
              <a:rPr lang="en-US" sz="2400" b="1" dirty="0">
                <a:latin typeface="Times New Roman" panose="02020603050405020304" pitchFamily="18" charset="0"/>
                <a:cs typeface="Times New Roman" panose="02020603050405020304" pitchFamily="18" charset="0"/>
              </a:rPr>
              <a:t>Updated Current Plan</a:t>
            </a:r>
          </a:p>
          <a:p>
            <a:pPr marL="285750" indent="-285750">
              <a:lnSpc>
                <a:spcPct val="100000"/>
              </a:lnSpc>
              <a:spcBef>
                <a:spcPts val="0"/>
              </a:spcBef>
              <a:spcAft>
                <a:spcPts val="200"/>
              </a:spcAft>
            </a:pPr>
            <a:r>
              <a:rPr lang="en-US" sz="2100" b="1" dirty="0">
                <a:latin typeface="Times New Roman" panose="02020603050405020304" pitchFamily="18" charset="0"/>
                <a:cs typeface="Times New Roman" panose="02020603050405020304" pitchFamily="18" charset="0"/>
              </a:rPr>
              <a:t>New underground garage with </a:t>
            </a:r>
            <a:r>
              <a:rPr lang="en-US" sz="2100" b="1" u="sng" dirty="0">
                <a:latin typeface="Times New Roman" panose="02020603050405020304" pitchFamily="18" charset="0"/>
                <a:cs typeface="Times New Roman" panose="02020603050405020304" pitchFamily="18" charset="0"/>
              </a:rPr>
              <a:t>264</a:t>
            </a:r>
            <a:r>
              <a:rPr lang="en-US" sz="2100" b="1" dirty="0">
                <a:latin typeface="Times New Roman" panose="02020603050405020304" pitchFamily="18" charset="0"/>
                <a:cs typeface="Times New Roman" panose="02020603050405020304" pitchFamily="18" charset="0"/>
              </a:rPr>
              <a:t> parking spaces</a:t>
            </a:r>
          </a:p>
          <a:p>
            <a:pPr marL="285750" indent="-285750">
              <a:lnSpc>
                <a:spcPct val="100000"/>
              </a:lnSpc>
              <a:spcBef>
                <a:spcPts val="0"/>
              </a:spcBef>
              <a:spcAft>
                <a:spcPts val="200"/>
              </a:spcAft>
            </a:pPr>
            <a:r>
              <a:rPr lang="en-US" sz="2100" b="1" dirty="0">
                <a:latin typeface="Times New Roman" panose="02020603050405020304" pitchFamily="18" charset="0"/>
                <a:cs typeface="Times New Roman" panose="02020603050405020304" pitchFamily="18" charset="0"/>
              </a:rPr>
              <a:t>99 fewer spaces than previous plan</a:t>
            </a:r>
          </a:p>
          <a:p>
            <a:pPr marL="285750" indent="-285750">
              <a:lnSpc>
                <a:spcPct val="100000"/>
              </a:lnSpc>
              <a:spcBef>
                <a:spcPts val="0"/>
              </a:spcBef>
              <a:spcAft>
                <a:spcPts val="200"/>
              </a:spcAft>
            </a:pPr>
            <a:r>
              <a:rPr lang="en-US" sz="2100" b="1" dirty="0">
                <a:latin typeface="Times New Roman" panose="02020603050405020304" pitchFamily="18" charset="0"/>
                <a:cs typeface="Times New Roman" panose="02020603050405020304" pitchFamily="18" charset="0"/>
              </a:rPr>
              <a:t>New total of </a:t>
            </a:r>
            <a:r>
              <a:rPr lang="en-US" sz="2100" b="1" u="sng" dirty="0">
                <a:latin typeface="Times New Roman" panose="02020603050405020304" pitchFamily="18" charset="0"/>
                <a:cs typeface="Times New Roman" panose="02020603050405020304" pitchFamily="18" charset="0"/>
              </a:rPr>
              <a:t>295</a:t>
            </a:r>
            <a:r>
              <a:rPr lang="en-US" sz="2100" b="1" dirty="0">
                <a:latin typeface="Times New Roman" panose="02020603050405020304" pitchFamily="18" charset="0"/>
                <a:cs typeface="Times New Roman" panose="02020603050405020304" pitchFamily="18" charset="0"/>
              </a:rPr>
              <a:t> parking spaces onsite</a:t>
            </a:r>
          </a:p>
        </p:txBody>
      </p:sp>
      <p:sp>
        <p:nvSpPr>
          <p:cNvPr id="4" name="Slide Number Placeholder 3">
            <a:extLst>
              <a:ext uri="{FF2B5EF4-FFF2-40B4-BE49-F238E27FC236}">
                <a16:creationId xmlns:a16="http://schemas.microsoft.com/office/drawing/2014/main" id="{B4F05E67-13A0-E4E3-23C3-04786A92D32C}"/>
              </a:ext>
            </a:extLst>
          </p:cNvPr>
          <p:cNvSpPr>
            <a:spLocks noGrp="1"/>
          </p:cNvSpPr>
          <p:nvPr>
            <p:ph type="sldNum" sz="quarter" idx="12"/>
          </p:nvPr>
        </p:nvSpPr>
        <p:spPr/>
        <p:txBody>
          <a:bodyPr/>
          <a:lstStyle/>
          <a:p>
            <a:fld id="{72B12EFA-18A0-4C86-B9C6-0F2602EEB2C7}" type="slidenum">
              <a:rPr lang="en-US" sz="1800">
                <a:solidFill>
                  <a:schemeClr val="tx1"/>
                </a:solidFill>
              </a:rPr>
              <a:t>39</a:t>
            </a:fld>
            <a:endParaRPr lang="en-US" sz="1800" dirty="0">
              <a:solidFill>
                <a:schemeClr val="tx1"/>
              </a:solidFill>
            </a:endParaRPr>
          </a:p>
        </p:txBody>
      </p:sp>
    </p:spTree>
    <p:extLst>
      <p:ext uri="{BB962C8B-B14F-4D97-AF65-F5344CB8AC3E}">
        <p14:creationId xmlns:p14="http://schemas.microsoft.com/office/powerpoint/2010/main" val="3039662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794ED-F840-EA85-AEF1-A6112D2EE9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5E0152-2ECD-5451-CA4F-8A4A1559030F}"/>
              </a:ext>
            </a:extLst>
          </p:cNvPr>
          <p:cNvSpPr>
            <a:spLocks noGrp="1"/>
          </p:cNvSpPr>
          <p:nvPr>
            <p:ph type="title"/>
          </p:nvPr>
        </p:nvSpPr>
        <p:spPr>
          <a:xfrm>
            <a:off x="838200" y="418523"/>
            <a:ext cx="10515600" cy="1248930"/>
          </a:xfrm>
        </p:spPr>
        <p:txBody>
          <a:bodyPr>
            <a:normAutofit fontScale="90000"/>
          </a:bodyPr>
          <a:lstStyle/>
          <a:p>
            <a:pPr algn="ctr"/>
            <a:r>
              <a:rPr lang="en-US" sz="60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PROCEDURAL UPDATE</a:t>
            </a:r>
            <a:br>
              <a:rPr lang="en-US" sz="60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Patrick Brown</a:t>
            </a:r>
            <a:endParaRPr lang="en-US" sz="36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ACBA4D7-E0B5-F716-8DDE-4CA0C5D13948}"/>
              </a:ext>
            </a:extLst>
          </p:cNvPr>
          <p:cNvSpPr>
            <a:spLocks noGrp="1"/>
          </p:cNvSpPr>
          <p:nvPr>
            <p:ph idx="1"/>
          </p:nvPr>
        </p:nvSpPr>
        <p:spPr>
          <a:xfrm>
            <a:off x="1221509" y="1847272"/>
            <a:ext cx="10132291" cy="4592205"/>
          </a:xfrm>
        </p:spPr>
        <p:txBody>
          <a:bodyPr>
            <a:normAutofit fontScale="32500" lnSpcReduction="20000"/>
          </a:bodyPr>
          <a:lstStyle/>
          <a:p>
            <a:pPr marL="0" indent="0">
              <a:lnSpc>
                <a:spcPct val="100000"/>
              </a:lnSpc>
              <a:spcBef>
                <a:spcPct val="0"/>
              </a:spcBef>
              <a:spcAft>
                <a:spcPts val="600"/>
              </a:spcAft>
              <a:buNone/>
            </a:pPr>
            <a:r>
              <a:rPr lang="en-US" sz="400" dirty="0">
                <a:latin typeface="Times New Roman" panose="02020603050405020304" pitchFamily="18" charset="0"/>
                <a:cs typeface="Times New Roman" panose="02020603050405020304" pitchFamily="18" charset="0"/>
              </a:rPr>
              <a:t>	</a:t>
            </a:r>
          </a:p>
          <a:p>
            <a:pPr marL="285750" indent="-285750">
              <a:lnSpc>
                <a:spcPct val="120000"/>
              </a:lnSpc>
              <a:spcBef>
                <a:spcPts val="0"/>
              </a:spcBef>
              <a:spcAft>
                <a:spcPts val="1200"/>
              </a:spcAft>
            </a:pPr>
            <a:r>
              <a:rPr lang="en-US" sz="9500" b="1" dirty="0">
                <a:latin typeface="Times New Roman" panose="02020603050405020304" pitchFamily="18" charset="0"/>
                <a:cs typeface="Times New Roman" panose="02020603050405020304" pitchFamily="18" charset="0"/>
              </a:rPr>
              <a:t>ZC 24-09: ZC Final Action on February 27 at 4:00pm</a:t>
            </a:r>
          </a:p>
          <a:p>
            <a:pPr marL="285750" indent="-285750">
              <a:lnSpc>
                <a:spcPct val="120000"/>
              </a:lnSpc>
              <a:spcBef>
                <a:spcPts val="0"/>
              </a:spcBef>
              <a:spcAft>
                <a:spcPts val="1200"/>
              </a:spcAft>
            </a:pPr>
            <a:r>
              <a:rPr lang="en-US" sz="9500" b="1" dirty="0">
                <a:latin typeface="Times New Roman" panose="02020603050405020304" pitchFamily="18" charset="0"/>
                <a:cs typeface="Times New Roman" panose="02020603050405020304" pitchFamily="18" charset="0"/>
              </a:rPr>
              <a:t>ZC 23-08(1): Updated Campus Plan Submission and</a:t>
            </a:r>
            <a:br>
              <a:rPr lang="en-US" sz="9500" b="1" dirty="0">
                <a:latin typeface="Times New Roman" panose="02020603050405020304" pitchFamily="18" charset="0"/>
                <a:cs typeface="Times New Roman" panose="02020603050405020304" pitchFamily="18" charset="0"/>
              </a:rPr>
            </a:br>
            <a:r>
              <a:rPr lang="en-US" sz="9500" b="1" dirty="0">
                <a:latin typeface="Times New Roman" panose="02020603050405020304" pitchFamily="18" charset="0"/>
                <a:cs typeface="Times New Roman" panose="02020603050405020304" pitchFamily="18" charset="0"/>
              </a:rPr>
              <a:t>                       Request to Resume Public Hearing</a:t>
            </a:r>
          </a:p>
          <a:p>
            <a:pPr marL="285750" indent="-285750">
              <a:lnSpc>
                <a:spcPct val="120000"/>
              </a:lnSpc>
              <a:spcBef>
                <a:spcPts val="0"/>
              </a:spcBef>
              <a:spcAft>
                <a:spcPts val="1200"/>
              </a:spcAft>
            </a:pPr>
            <a:r>
              <a:rPr lang="en-US" sz="9500" b="1" dirty="0">
                <a:latin typeface="Times New Roman" panose="02020603050405020304" pitchFamily="18" charset="0"/>
                <a:cs typeface="Times New Roman" panose="02020603050405020304" pitchFamily="18" charset="0"/>
              </a:rPr>
              <a:t>ZC 23-08: PUD Withdrawn</a:t>
            </a:r>
          </a:p>
          <a:p>
            <a:pPr marL="285750" indent="-285750">
              <a:lnSpc>
                <a:spcPct val="100000"/>
              </a:lnSpc>
              <a:spcBef>
                <a:spcPts val="0"/>
              </a:spcBef>
              <a:spcAft>
                <a:spcPts val="1200"/>
              </a:spcAft>
            </a:pPr>
            <a:r>
              <a:rPr lang="en-US" sz="9500" b="1" dirty="0">
                <a:latin typeface="Times New Roman" panose="02020603050405020304" pitchFamily="18" charset="0"/>
                <a:cs typeface="Times New Roman" panose="02020603050405020304" pitchFamily="18" charset="0"/>
              </a:rPr>
              <a:t>ANC 3D:  March 5, April 2 at 7:00pm</a:t>
            </a:r>
          </a:p>
          <a:p>
            <a:pPr marL="285750" indent="-285750">
              <a:lnSpc>
                <a:spcPct val="100000"/>
              </a:lnSpc>
              <a:spcBef>
                <a:spcPts val="0"/>
              </a:spcBef>
              <a:spcAft>
                <a:spcPts val="1200"/>
              </a:spcAft>
            </a:pPr>
            <a:r>
              <a:rPr lang="en-US" sz="9500" b="1" dirty="0">
                <a:latin typeface="Times New Roman" panose="02020603050405020304" pitchFamily="18" charset="0"/>
                <a:cs typeface="Times New Roman" panose="02020603050405020304" pitchFamily="18" charset="0"/>
              </a:rPr>
              <a:t>ANC 3E:  March 13, April 10 at 7:30pm</a:t>
            </a:r>
          </a:p>
          <a:p>
            <a:pPr marL="285750" indent="-285750">
              <a:lnSpc>
                <a:spcPct val="100000"/>
              </a:lnSpc>
              <a:spcBef>
                <a:spcPts val="0"/>
              </a:spcBef>
              <a:spcAft>
                <a:spcPts val="1200"/>
              </a:spcAft>
            </a:pPr>
            <a:r>
              <a:rPr lang="en-US" sz="9500" b="1" dirty="0">
                <a:latin typeface="Times New Roman" panose="02020603050405020304" pitchFamily="18" charset="0"/>
                <a:cs typeface="Times New Roman" panose="02020603050405020304" pitchFamily="18" charset="0"/>
              </a:rPr>
              <a:t>Next CLC: To Be Determined</a:t>
            </a:r>
          </a:p>
          <a:p>
            <a:pPr marL="285750" indent="-285750">
              <a:lnSpc>
                <a:spcPct val="100000"/>
              </a:lnSpc>
              <a:spcBef>
                <a:spcPts val="0"/>
              </a:spcBef>
              <a:spcAft>
                <a:spcPts val="600"/>
              </a:spcAft>
            </a:pPr>
            <a:r>
              <a:rPr lang="en-US" sz="9500" b="1" dirty="0">
                <a:latin typeface="Times New Roman" panose="02020603050405020304" pitchFamily="18" charset="0"/>
                <a:cs typeface="Times New Roman" panose="02020603050405020304" pitchFamily="18" charset="0"/>
              </a:rPr>
              <a:t>Further Processing – Upon Approval of Campus Plan</a:t>
            </a:r>
          </a:p>
        </p:txBody>
      </p:sp>
      <p:sp>
        <p:nvSpPr>
          <p:cNvPr id="4" name="Slide Number Placeholder 3">
            <a:extLst>
              <a:ext uri="{FF2B5EF4-FFF2-40B4-BE49-F238E27FC236}">
                <a16:creationId xmlns:a16="http://schemas.microsoft.com/office/drawing/2014/main" id="{EB74639F-75F0-FE11-E39E-2A0763B41988}"/>
              </a:ext>
            </a:extLst>
          </p:cNvPr>
          <p:cNvSpPr>
            <a:spLocks noGrp="1"/>
          </p:cNvSpPr>
          <p:nvPr>
            <p:ph type="sldNum" sz="quarter" idx="12"/>
          </p:nvPr>
        </p:nvSpPr>
        <p:spPr/>
        <p:txBody>
          <a:bodyPr/>
          <a:lstStyle/>
          <a:p>
            <a:fld id="{72B12EFA-18A0-4C86-B9C6-0F2602EEB2C7}" type="slidenum">
              <a:rPr lang="en-US" sz="1800">
                <a:solidFill>
                  <a:schemeClr val="tx1"/>
                </a:solidFill>
              </a:rPr>
              <a:t>4</a:t>
            </a:fld>
            <a:endParaRPr lang="en-US" sz="1800" dirty="0">
              <a:solidFill>
                <a:schemeClr val="tx1"/>
              </a:solidFill>
            </a:endParaRPr>
          </a:p>
        </p:txBody>
      </p:sp>
    </p:spTree>
    <p:extLst>
      <p:ext uri="{BB962C8B-B14F-4D97-AF65-F5344CB8AC3E}">
        <p14:creationId xmlns:p14="http://schemas.microsoft.com/office/powerpoint/2010/main" val="3253966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12CAC-526B-39EF-B21D-C9028DCB84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2CCCDC-D440-E9CD-7154-68D5C5105BEB}"/>
              </a:ext>
            </a:extLst>
          </p:cNvPr>
          <p:cNvSpPr>
            <a:spLocks noGrp="1"/>
          </p:cNvSpPr>
          <p:nvPr>
            <p:ph type="title"/>
          </p:nvPr>
        </p:nvSpPr>
        <p:spPr>
          <a:xfrm>
            <a:off x="838200" y="515793"/>
            <a:ext cx="10515600" cy="1654751"/>
          </a:xfrm>
        </p:spPr>
        <p:txBody>
          <a:bodyPr>
            <a:noAutofit/>
          </a:bodyPr>
          <a:lstStyle/>
          <a:p>
            <a:pPr algn="ctr">
              <a:spcBef>
                <a:spcPts val="600"/>
              </a:spcBef>
            </a:pPr>
            <a:r>
              <a:rPr lang="en-US" sz="48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WARD 3 </a:t>
            </a:r>
            <a:br>
              <a:rPr lang="en-US" sz="48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Inclusionary Zoning Fund</a:t>
            </a:r>
            <a:br>
              <a:rPr lang="en-US" sz="46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3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Patrick Brown</a:t>
            </a:r>
            <a:endParaRPr lang="en-US" sz="3200" b="1"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889534A-A206-0713-7561-95F1F1E85296}"/>
              </a:ext>
            </a:extLst>
          </p:cNvPr>
          <p:cNvSpPr>
            <a:spLocks noGrp="1"/>
          </p:cNvSpPr>
          <p:nvPr>
            <p:ph idx="1"/>
          </p:nvPr>
        </p:nvSpPr>
        <p:spPr>
          <a:xfrm>
            <a:off x="1221509" y="2472172"/>
            <a:ext cx="10132291" cy="3870035"/>
          </a:xfrm>
        </p:spPr>
        <p:txBody>
          <a:bodyPr>
            <a:normAutofit fontScale="47500" lnSpcReduction="20000"/>
          </a:bodyPr>
          <a:lstStyle/>
          <a:p>
            <a:pPr marL="0" indent="0">
              <a:lnSpc>
                <a:spcPct val="100000"/>
              </a:lnSpc>
              <a:spcBef>
                <a:spcPct val="0"/>
              </a:spcBef>
              <a:spcAft>
                <a:spcPts val="600"/>
              </a:spcAft>
              <a:buNone/>
            </a:pPr>
            <a:r>
              <a:rPr lang="en-US" sz="400" dirty="0">
                <a:latin typeface="Times New Roman" panose="02020603050405020304" pitchFamily="18" charset="0"/>
                <a:cs typeface="Times New Roman" panose="02020603050405020304" pitchFamily="18" charset="0"/>
              </a:rPr>
              <a:t>	</a:t>
            </a:r>
          </a:p>
          <a:p>
            <a:pPr marL="285750" indent="-285750">
              <a:lnSpc>
                <a:spcPct val="100000"/>
              </a:lnSpc>
              <a:spcBef>
                <a:spcPts val="0"/>
              </a:spcBef>
              <a:spcAft>
                <a:spcPts val="1200"/>
              </a:spcAft>
            </a:pPr>
            <a:r>
              <a:rPr lang="en-US" sz="5800" b="1" dirty="0">
                <a:latin typeface="Times New Roman" panose="02020603050405020304" pitchFamily="18" charset="0"/>
                <a:cs typeface="Times New Roman" panose="02020603050405020304" pitchFamily="18" charset="0"/>
              </a:rPr>
              <a:t>Administered by Local Initiatives Support Corporation (LISC)</a:t>
            </a:r>
          </a:p>
          <a:p>
            <a:pPr marL="285750" indent="-285750">
              <a:lnSpc>
                <a:spcPct val="100000"/>
              </a:lnSpc>
              <a:spcBef>
                <a:spcPts val="0"/>
              </a:spcBef>
              <a:spcAft>
                <a:spcPts val="1200"/>
              </a:spcAft>
            </a:pPr>
            <a:r>
              <a:rPr lang="en-US" sz="5800" b="1" dirty="0">
                <a:latin typeface="Times New Roman" panose="02020603050405020304" pitchFamily="18" charset="0"/>
                <a:cs typeface="Times New Roman" panose="02020603050405020304" pitchFamily="18" charset="0"/>
              </a:rPr>
              <a:t>Ward 3 Only Creation and Preservation of Affordable Housing (Acquisition, Construction and/or Long-Term Financing)</a:t>
            </a:r>
          </a:p>
          <a:p>
            <a:pPr marL="285750" indent="-285750">
              <a:lnSpc>
                <a:spcPct val="100000"/>
              </a:lnSpc>
              <a:spcBef>
                <a:spcPts val="0"/>
              </a:spcBef>
              <a:spcAft>
                <a:spcPts val="1200"/>
              </a:spcAft>
            </a:pPr>
            <a:r>
              <a:rPr lang="en-US" sz="5800" b="1" dirty="0">
                <a:latin typeface="Times New Roman" panose="02020603050405020304" pitchFamily="18" charset="0"/>
                <a:cs typeface="Times New Roman" panose="02020603050405020304" pitchFamily="18" charset="0"/>
              </a:rPr>
              <a:t>Covenanted Affordability</a:t>
            </a:r>
          </a:p>
          <a:p>
            <a:pPr marL="285750" indent="-285750">
              <a:lnSpc>
                <a:spcPct val="100000"/>
              </a:lnSpc>
              <a:spcBef>
                <a:spcPts val="0"/>
              </a:spcBef>
              <a:spcAft>
                <a:spcPts val="1200"/>
              </a:spcAft>
            </a:pPr>
            <a:r>
              <a:rPr lang="en-US" sz="5800" b="1" dirty="0">
                <a:latin typeface="Times New Roman" panose="02020603050405020304" pitchFamily="18" charset="0"/>
                <a:cs typeface="Times New Roman" panose="02020603050405020304" pitchFamily="18" charset="0"/>
              </a:rPr>
              <a:t>$8 Million Contribution to Revolving Fund</a:t>
            </a:r>
          </a:p>
          <a:p>
            <a:pPr marL="285750" indent="-285750">
              <a:lnSpc>
                <a:spcPct val="100000"/>
              </a:lnSpc>
              <a:spcBef>
                <a:spcPts val="0"/>
              </a:spcBef>
              <a:spcAft>
                <a:spcPts val="1200"/>
              </a:spcAft>
            </a:pPr>
            <a:r>
              <a:rPr lang="en-US" sz="5800" b="1" dirty="0">
                <a:latin typeface="Times New Roman" panose="02020603050405020304" pitchFamily="18" charset="0"/>
                <a:cs typeface="Times New Roman" panose="02020603050405020304" pitchFamily="18" charset="0"/>
              </a:rPr>
              <a:t>Equivalent of 11.9% IZ for New Dorm</a:t>
            </a:r>
          </a:p>
          <a:p>
            <a:pPr marL="285750" indent="-285750">
              <a:lnSpc>
                <a:spcPct val="100000"/>
              </a:lnSpc>
              <a:spcBef>
                <a:spcPts val="0"/>
              </a:spcBef>
              <a:spcAft>
                <a:spcPts val="1200"/>
              </a:spcAft>
            </a:pPr>
            <a:r>
              <a:rPr lang="en-US" sz="5800" b="1" dirty="0">
                <a:latin typeface="Times New Roman" panose="02020603050405020304" pitchFamily="18" charset="0"/>
                <a:cs typeface="Times New Roman" panose="02020603050405020304" pitchFamily="18" charset="0"/>
              </a:rPr>
              <a:t>20% IZ Bonus Not Used</a:t>
            </a:r>
          </a:p>
          <a:p>
            <a:pPr marL="285750" indent="-285750">
              <a:lnSpc>
                <a:spcPct val="100000"/>
              </a:lnSpc>
              <a:spcBef>
                <a:spcPts val="0"/>
              </a:spcBef>
              <a:spcAft>
                <a:spcPts val="1000"/>
              </a:spcAft>
            </a:pPr>
            <a:r>
              <a:rPr lang="en-US" sz="5800" b="1" dirty="0">
                <a:latin typeface="Times New Roman" panose="02020603050405020304" pitchFamily="18" charset="0"/>
                <a:cs typeface="Times New Roman" panose="02020603050405020304" pitchFamily="18" charset="0"/>
              </a:rPr>
              <a:t>No Reduction for Exclusively Wesley Housing Area</a:t>
            </a:r>
          </a:p>
        </p:txBody>
      </p:sp>
      <p:sp>
        <p:nvSpPr>
          <p:cNvPr id="4" name="Slide Number Placeholder 3">
            <a:extLst>
              <a:ext uri="{FF2B5EF4-FFF2-40B4-BE49-F238E27FC236}">
                <a16:creationId xmlns:a16="http://schemas.microsoft.com/office/drawing/2014/main" id="{ACADF408-0BAF-2F47-86F1-ABA8894D2231}"/>
              </a:ext>
            </a:extLst>
          </p:cNvPr>
          <p:cNvSpPr>
            <a:spLocks noGrp="1"/>
          </p:cNvSpPr>
          <p:nvPr>
            <p:ph type="sldNum" sz="quarter" idx="12"/>
          </p:nvPr>
        </p:nvSpPr>
        <p:spPr/>
        <p:txBody>
          <a:bodyPr/>
          <a:lstStyle/>
          <a:p>
            <a:fld id="{72B12EFA-18A0-4C86-B9C6-0F2602EEB2C7}" type="slidenum">
              <a:rPr lang="en-US" sz="1800">
                <a:solidFill>
                  <a:schemeClr val="tx1"/>
                </a:solidFill>
              </a:rPr>
              <a:t>40</a:t>
            </a:fld>
            <a:endParaRPr lang="en-US" sz="1800" dirty="0">
              <a:solidFill>
                <a:schemeClr val="tx1"/>
              </a:solidFill>
            </a:endParaRPr>
          </a:p>
        </p:txBody>
      </p:sp>
    </p:spTree>
    <p:extLst>
      <p:ext uri="{BB962C8B-B14F-4D97-AF65-F5344CB8AC3E}">
        <p14:creationId xmlns:p14="http://schemas.microsoft.com/office/powerpoint/2010/main" val="3794784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289BE-9522-C578-E0F6-E06A86A5DA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75DE82-2BDD-2255-2E2A-E78048DC02D5}"/>
              </a:ext>
            </a:extLst>
          </p:cNvPr>
          <p:cNvSpPr>
            <a:spLocks noGrp="1"/>
          </p:cNvSpPr>
          <p:nvPr>
            <p:ph type="title"/>
          </p:nvPr>
        </p:nvSpPr>
        <p:spPr>
          <a:xfrm>
            <a:off x="838200" y="515794"/>
            <a:ext cx="10515600" cy="1248930"/>
          </a:xfrm>
        </p:spPr>
        <p:txBody>
          <a:bodyPr>
            <a:normAutofit fontScale="90000"/>
          </a:bodyPr>
          <a:lstStyle/>
          <a:p>
            <a:pPr algn="ctr"/>
            <a:r>
              <a:rPr lang="en-US" sz="60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CAMPUS PLAN UPDATE</a:t>
            </a:r>
            <a:br>
              <a:rPr lang="en-US" sz="54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Patrick Brown</a:t>
            </a:r>
            <a:endParaRPr lang="en-US" sz="5400" b="1"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1C0E2FB-493E-DB95-81F5-8CAD84705A71}"/>
              </a:ext>
            </a:extLst>
          </p:cNvPr>
          <p:cNvSpPr>
            <a:spLocks noGrp="1"/>
          </p:cNvSpPr>
          <p:nvPr>
            <p:ph idx="1"/>
          </p:nvPr>
        </p:nvSpPr>
        <p:spPr>
          <a:xfrm>
            <a:off x="1221509" y="1958108"/>
            <a:ext cx="10132291" cy="4267201"/>
          </a:xfrm>
        </p:spPr>
        <p:txBody>
          <a:bodyPr>
            <a:normAutofit fontScale="25000" lnSpcReduction="20000"/>
          </a:bodyPr>
          <a:lstStyle/>
          <a:p>
            <a:pPr marL="0" indent="0">
              <a:lnSpc>
                <a:spcPct val="100000"/>
              </a:lnSpc>
              <a:spcBef>
                <a:spcPct val="0"/>
              </a:spcBef>
              <a:spcAft>
                <a:spcPts val="600"/>
              </a:spcAft>
              <a:buNone/>
            </a:pPr>
            <a:r>
              <a:rPr lang="en-US" sz="400" dirty="0">
                <a:latin typeface="Times New Roman" panose="02020603050405020304" pitchFamily="18" charset="0"/>
                <a:cs typeface="Times New Roman" panose="02020603050405020304" pitchFamily="18" charset="0"/>
              </a:rPr>
              <a:t>	</a:t>
            </a:r>
          </a:p>
          <a:p>
            <a:pPr marL="285750" indent="-285750">
              <a:lnSpc>
                <a:spcPct val="100000"/>
              </a:lnSpc>
              <a:spcBef>
                <a:spcPts val="0"/>
              </a:spcBef>
              <a:spcAft>
                <a:spcPts val="1600"/>
              </a:spcAft>
            </a:pPr>
            <a:r>
              <a:rPr lang="en-US" sz="11200" b="1" dirty="0">
                <a:latin typeface="Times New Roman" panose="02020603050405020304" pitchFamily="18" charset="0"/>
                <a:cs typeface="Times New Roman" panose="02020603050405020304" pitchFamily="18" charset="0"/>
              </a:rPr>
              <a:t>Eliminated Top/Penthouse Level of New Dorm</a:t>
            </a:r>
          </a:p>
          <a:p>
            <a:pPr marL="285750" indent="-285750">
              <a:lnSpc>
                <a:spcPct val="100000"/>
              </a:lnSpc>
              <a:spcBef>
                <a:spcPts val="0"/>
              </a:spcBef>
              <a:spcAft>
                <a:spcPts val="1600"/>
              </a:spcAft>
            </a:pPr>
            <a:r>
              <a:rPr lang="en-US" sz="11200" b="1" dirty="0">
                <a:latin typeface="Times New Roman" panose="02020603050405020304" pitchFamily="18" charset="0"/>
                <a:cs typeface="Times New Roman" panose="02020603050405020304" pitchFamily="18" charset="0"/>
              </a:rPr>
              <a:t>Eliminated Administration/Maintenance Building</a:t>
            </a:r>
          </a:p>
          <a:p>
            <a:pPr marL="285750" indent="-285750">
              <a:lnSpc>
                <a:spcPct val="100000"/>
              </a:lnSpc>
              <a:spcBef>
                <a:spcPts val="0"/>
              </a:spcBef>
              <a:spcAft>
                <a:spcPts val="1600"/>
              </a:spcAft>
            </a:pPr>
            <a:r>
              <a:rPr lang="en-US" sz="11200" b="1" dirty="0">
                <a:latin typeface="Times New Roman" panose="02020603050405020304" pitchFamily="18" charset="0"/>
                <a:cs typeface="Times New Roman" panose="02020603050405020304" pitchFamily="18" charset="0"/>
              </a:rPr>
              <a:t>Reduced Total Campus Development to 1.014 FAR</a:t>
            </a:r>
          </a:p>
          <a:p>
            <a:pPr marL="285750" indent="-285750">
              <a:lnSpc>
                <a:spcPct val="100000"/>
              </a:lnSpc>
              <a:spcBef>
                <a:spcPts val="0"/>
              </a:spcBef>
              <a:spcAft>
                <a:spcPts val="1600"/>
              </a:spcAft>
            </a:pPr>
            <a:r>
              <a:rPr lang="en-US" sz="11200" b="1" dirty="0">
                <a:latin typeface="Times New Roman" panose="02020603050405020304" pitchFamily="18" charset="0"/>
                <a:cs typeface="Times New Roman" panose="02020603050405020304" pitchFamily="18" charset="0"/>
              </a:rPr>
              <a:t>300,740 sf Unused Campus GFA</a:t>
            </a:r>
          </a:p>
          <a:p>
            <a:pPr marL="285750" indent="-285750">
              <a:lnSpc>
                <a:spcPct val="100000"/>
              </a:lnSpc>
              <a:spcBef>
                <a:spcPts val="0"/>
              </a:spcBef>
              <a:spcAft>
                <a:spcPts val="1600"/>
              </a:spcAft>
            </a:pPr>
            <a:r>
              <a:rPr lang="en-US" sz="11200" b="1" dirty="0">
                <a:latin typeface="Times New Roman" panose="02020603050405020304" pitchFamily="18" charset="0"/>
                <a:cs typeface="Times New Roman" panose="02020603050405020304" pitchFamily="18" charset="0"/>
              </a:rPr>
              <a:t>Reduced Underground Parking</a:t>
            </a:r>
          </a:p>
          <a:p>
            <a:pPr marL="285750" indent="-285750">
              <a:lnSpc>
                <a:spcPct val="100000"/>
              </a:lnSpc>
              <a:spcBef>
                <a:spcPts val="0"/>
              </a:spcBef>
              <a:spcAft>
                <a:spcPts val="1600"/>
              </a:spcAft>
            </a:pPr>
            <a:r>
              <a:rPr lang="en-US" sz="11200" b="1" dirty="0">
                <a:latin typeface="Times New Roman" panose="02020603050405020304" pitchFamily="18" charset="0"/>
                <a:cs typeface="Times New Roman" panose="02020603050405020304" pitchFamily="18" charset="0"/>
              </a:rPr>
              <a:t>Increased Green Open Space</a:t>
            </a:r>
          </a:p>
          <a:p>
            <a:pPr marL="285750" indent="-285750">
              <a:lnSpc>
                <a:spcPct val="100000"/>
              </a:lnSpc>
              <a:spcBef>
                <a:spcPts val="0"/>
              </a:spcBef>
              <a:spcAft>
                <a:spcPts val="1600"/>
              </a:spcAft>
            </a:pPr>
            <a:r>
              <a:rPr lang="en-US" sz="11200" b="1" dirty="0">
                <a:latin typeface="Times New Roman" panose="02020603050405020304" pitchFamily="18" charset="0"/>
                <a:cs typeface="Times New Roman" panose="02020603050405020304" pitchFamily="18" charset="0"/>
              </a:rPr>
              <a:t>Enhanced Landscaping</a:t>
            </a:r>
          </a:p>
          <a:p>
            <a:pPr marL="285750" indent="-285750">
              <a:lnSpc>
                <a:spcPct val="100000"/>
              </a:lnSpc>
              <a:spcBef>
                <a:spcPts val="0"/>
              </a:spcBef>
              <a:spcAft>
                <a:spcPts val="1600"/>
              </a:spcAft>
            </a:pPr>
            <a:r>
              <a:rPr lang="en-US" sz="11200" b="1" dirty="0">
                <a:latin typeface="Times New Roman" panose="02020603050405020304" pitchFamily="18" charset="0"/>
                <a:cs typeface="Times New Roman" panose="02020603050405020304" pitchFamily="18" charset="0"/>
              </a:rPr>
              <a:t>Proposed Ward 3 Inclusionary Zoning Revolving Fund</a:t>
            </a:r>
          </a:p>
        </p:txBody>
      </p:sp>
      <p:sp>
        <p:nvSpPr>
          <p:cNvPr id="4" name="Slide Number Placeholder 3">
            <a:extLst>
              <a:ext uri="{FF2B5EF4-FFF2-40B4-BE49-F238E27FC236}">
                <a16:creationId xmlns:a16="http://schemas.microsoft.com/office/drawing/2014/main" id="{19534999-D625-5501-37C2-4B250AEB85B3}"/>
              </a:ext>
            </a:extLst>
          </p:cNvPr>
          <p:cNvSpPr>
            <a:spLocks noGrp="1"/>
          </p:cNvSpPr>
          <p:nvPr>
            <p:ph type="sldNum" sz="quarter" idx="12"/>
          </p:nvPr>
        </p:nvSpPr>
        <p:spPr/>
        <p:txBody>
          <a:bodyPr/>
          <a:lstStyle/>
          <a:p>
            <a:fld id="{72B12EFA-18A0-4C86-B9C6-0F2602EEB2C7}" type="slidenum">
              <a:rPr lang="en-US" sz="1800">
                <a:solidFill>
                  <a:schemeClr val="tx1"/>
                </a:solidFill>
              </a:rPr>
              <a:t>5</a:t>
            </a:fld>
            <a:endParaRPr lang="en-US" sz="1800" dirty="0">
              <a:solidFill>
                <a:schemeClr val="tx1"/>
              </a:solidFill>
            </a:endParaRPr>
          </a:p>
        </p:txBody>
      </p:sp>
    </p:spTree>
    <p:extLst>
      <p:ext uri="{BB962C8B-B14F-4D97-AF65-F5344CB8AC3E}">
        <p14:creationId xmlns:p14="http://schemas.microsoft.com/office/powerpoint/2010/main" val="300414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B329C-C7C5-C3F9-8033-C69A1E77E4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A40A48-42CB-2238-CA45-775FE1359671}"/>
              </a:ext>
            </a:extLst>
          </p:cNvPr>
          <p:cNvSpPr>
            <a:spLocks noGrp="1"/>
          </p:cNvSpPr>
          <p:nvPr>
            <p:ph type="title"/>
          </p:nvPr>
        </p:nvSpPr>
        <p:spPr>
          <a:xfrm>
            <a:off x="838200" y="682048"/>
            <a:ext cx="10515600" cy="1248930"/>
          </a:xfrm>
        </p:spPr>
        <p:txBody>
          <a:bodyPr>
            <a:normAutofit fontScale="90000"/>
          </a:bodyPr>
          <a:lstStyle/>
          <a:p>
            <a:pPr algn="ctr"/>
            <a:r>
              <a:rPr lang="en-US" sz="60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REVISED NEW DORM PLANS</a:t>
            </a:r>
            <a:br>
              <a:rPr lang="en-US" sz="54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Eric Leath</a:t>
            </a:r>
            <a:endParaRPr lang="en-US" sz="5400" b="1"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1162BC1-DD89-E6E3-34D5-B149FA891005}"/>
              </a:ext>
            </a:extLst>
          </p:cNvPr>
          <p:cNvSpPr>
            <a:spLocks noGrp="1"/>
          </p:cNvSpPr>
          <p:nvPr>
            <p:ph idx="1"/>
          </p:nvPr>
        </p:nvSpPr>
        <p:spPr>
          <a:xfrm>
            <a:off x="1221509" y="1985818"/>
            <a:ext cx="10132291" cy="4315692"/>
          </a:xfrm>
        </p:spPr>
        <p:txBody>
          <a:bodyPr>
            <a:normAutofit fontScale="55000" lnSpcReduction="20000"/>
          </a:bodyPr>
          <a:lstStyle/>
          <a:p>
            <a:pPr marL="0" indent="0">
              <a:lnSpc>
                <a:spcPct val="100000"/>
              </a:lnSpc>
              <a:spcBef>
                <a:spcPct val="0"/>
              </a:spcBef>
              <a:spcAft>
                <a:spcPts val="600"/>
              </a:spcAft>
              <a:buNone/>
            </a:pPr>
            <a:r>
              <a:rPr lang="en-US" sz="400" dirty="0">
                <a:latin typeface="Times New Roman" panose="02020603050405020304" pitchFamily="18" charset="0"/>
                <a:cs typeface="Times New Roman" panose="02020603050405020304" pitchFamily="18" charset="0"/>
              </a:rPr>
              <a:t>	</a:t>
            </a:r>
          </a:p>
          <a:p>
            <a:pPr marL="285750" indent="-285750">
              <a:lnSpc>
                <a:spcPct val="120000"/>
              </a:lnSpc>
              <a:spcBef>
                <a:spcPts val="0"/>
              </a:spcBef>
              <a:spcAft>
                <a:spcPts val="1400"/>
              </a:spcAft>
            </a:pPr>
            <a:r>
              <a:rPr lang="en-US" sz="5100" b="1" dirty="0">
                <a:latin typeface="Times New Roman" panose="02020603050405020304" pitchFamily="18" charset="0"/>
                <a:cs typeface="Times New Roman" panose="02020603050405020304" pitchFamily="18" charset="0"/>
              </a:rPr>
              <a:t>Eliminated Top/Penthouse Level</a:t>
            </a:r>
          </a:p>
          <a:p>
            <a:pPr marL="285750" indent="-285750">
              <a:lnSpc>
                <a:spcPct val="100000"/>
              </a:lnSpc>
              <a:spcBef>
                <a:spcPts val="0"/>
              </a:spcBef>
              <a:spcAft>
                <a:spcPts val="1400"/>
              </a:spcAft>
            </a:pPr>
            <a:r>
              <a:rPr lang="en-US" sz="5100" b="1" dirty="0">
                <a:latin typeface="Times New Roman" panose="02020603050405020304" pitchFamily="18" charset="0"/>
                <a:cs typeface="Times New Roman" panose="02020603050405020304" pitchFamily="18" charset="0"/>
              </a:rPr>
              <a:t>GFA Reduced by 17,183 sf</a:t>
            </a:r>
          </a:p>
          <a:p>
            <a:pPr marL="285750" indent="-285750">
              <a:lnSpc>
                <a:spcPct val="100000"/>
              </a:lnSpc>
              <a:spcBef>
                <a:spcPts val="0"/>
              </a:spcBef>
              <a:spcAft>
                <a:spcPts val="1400"/>
              </a:spcAft>
            </a:pPr>
            <a:r>
              <a:rPr lang="en-US" sz="5100" b="1" dirty="0">
                <a:latin typeface="Times New Roman" panose="02020603050405020304" pitchFamily="18" charset="0"/>
                <a:cs typeface="Times New Roman" panose="02020603050405020304" pitchFamily="18" charset="0"/>
              </a:rPr>
              <a:t>Not More than 659 Beds</a:t>
            </a:r>
          </a:p>
          <a:p>
            <a:pPr marL="285750" indent="-285750">
              <a:lnSpc>
                <a:spcPct val="100000"/>
              </a:lnSpc>
              <a:spcBef>
                <a:spcPts val="0"/>
              </a:spcBef>
              <a:spcAft>
                <a:spcPts val="1400"/>
              </a:spcAft>
            </a:pPr>
            <a:r>
              <a:rPr lang="en-US" sz="5100" b="1" dirty="0">
                <a:latin typeface="Times New Roman" panose="02020603050405020304" pitchFamily="18" charset="0"/>
                <a:cs typeface="Times New Roman" panose="02020603050405020304" pitchFamily="18" charset="0"/>
              </a:rPr>
              <a:t>Occupied by Wesley and AU Students, Faculty and Staff</a:t>
            </a:r>
          </a:p>
          <a:p>
            <a:pPr marL="285750" indent="-285750">
              <a:lnSpc>
                <a:spcPct val="100000"/>
              </a:lnSpc>
              <a:spcBef>
                <a:spcPts val="0"/>
              </a:spcBef>
              <a:spcAft>
                <a:spcPts val="1400"/>
              </a:spcAft>
            </a:pPr>
            <a:r>
              <a:rPr lang="en-US" sz="5100" b="1" dirty="0">
                <a:latin typeface="Times New Roman" panose="02020603050405020304" pitchFamily="18" charset="0"/>
                <a:cs typeface="Times New Roman" panose="02020603050405020304" pitchFamily="18" charset="0"/>
              </a:rPr>
              <a:t>Eliminate 99 Underground Parking Spaces</a:t>
            </a:r>
          </a:p>
          <a:p>
            <a:pPr marL="285750" indent="-285750">
              <a:lnSpc>
                <a:spcPct val="100000"/>
              </a:lnSpc>
              <a:spcBef>
                <a:spcPts val="0"/>
              </a:spcBef>
              <a:spcAft>
                <a:spcPts val="1400"/>
              </a:spcAft>
            </a:pPr>
            <a:r>
              <a:rPr lang="en-US" sz="5100" b="1" dirty="0">
                <a:latin typeface="Times New Roman" panose="02020603050405020304" pitchFamily="18" charset="0"/>
                <a:cs typeface="Times New Roman" panose="02020603050405020304" pitchFamily="18" charset="0"/>
              </a:rPr>
              <a:t>LEED Gold Building Design</a:t>
            </a:r>
          </a:p>
          <a:p>
            <a:pPr marL="285750" indent="-285750">
              <a:lnSpc>
                <a:spcPct val="100000"/>
              </a:lnSpc>
              <a:spcBef>
                <a:spcPts val="0"/>
              </a:spcBef>
              <a:spcAft>
                <a:spcPts val="1400"/>
              </a:spcAft>
            </a:pPr>
            <a:r>
              <a:rPr lang="en-US" sz="5100" b="1" dirty="0">
                <a:latin typeface="Times New Roman" panose="02020603050405020304" pitchFamily="18" charset="0"/>
                <a:cs typeface="Times New Roman" panose="02020603050405020304" pitchFamily="18" charset="0"/>
              </a:rPr>
              <a:t>Green Roof and Rooftop Solar Panels</a:t>
            </a:r>
          </a:p>
          <a:p>
            <a:pPr marL="285750" indent="-285750">
              <a:lnSpc>
                <a:spcPct val="100000"/>
              </a:lnSpc>
              <a:spcBef>
                <a:spcPts val="0"/>
              </a:spcBef>
            </a:pPr>
            <a:r>
              <a:rPr lang="en-US" sz="5100" b="1" dirty="0">
                <a:latin typeface="Times New Roman" panose="02020603050405020304" pitchFamily="18" charset="0"/>
                <a:cs typeface="Times New Roman" panose="02020603050405020304" pitchFamily="18" charset="0"/>
              </a:rPr>
              <a:t>Review of Revised Plans/Elevations</a:t>
            </a:r>
          </a:p>
        </p:txBody>
      </p:sp>
      <p:sp>
        <p:nvSpPr>
          <p:cNvPr id="4" name="Slide Number Placeholder 3">
            <a:extLst>
              <a:ext uri="{FF2B5EF4-FFF2-40B4-BE49-F238E27FC236}">
                <a16:creationId xmlns:a16="http://schemas.microsoft.com/office/drawing/2014/main" id="{4E43041A-46EC-35EA-819F-97A58EFA059F}"/>
              </a:ext>
            </a:extLst>
          </p:cNvPr>
          <p:cNvSpPr>
            <a:spLocks noGrp="1"/>
          </p:cNvSpPr>
          <p:nvPr>
            <p:ph type="sldNum" sz="quarter" idx="12"/>
          </p:nvPr>
        </p:nvSpPr>
        <p:spPr/>
        <p:txBody>
          <a:bodyPr/>
          <a:lstStyle/>
          <a:p>
            <a:fld id="{72B12EFA-18A0-4C86-B9C6-0F2602EEB2C7}" type="slidenum">
              <a:rPr lang="en-US" sz="1800">
                <a:solidFill>
                  <a:schemeClr val="tx1"/>
                </a:solidFill>
              </a:rPr>
              <a:t>6</a:t>
            </a:fld>
            <a:endParaRPr lang="en-US" sz="1800" dirty="0">
              <a:solidFill>
                <a:schemeClr val="tx1"/>
              </a:solidFill>
            </a:endParaRPr>
          </a:p>
        </p:txBody>
      </p:sp>
    </p:spTree>
    <p:extLst>
      <p:ext uri="{BB962C8B-B14F-4D97-AF65-F5344CB8AC3E}">
        <p14:creationId xmlns:p14="http://schemas.microsoft.com/office/powerpoint/2010/main" val="2024197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4AA9D-6692-C8F9-C23F-9289AC9144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FA7AA0-84A9-5D37-FCA7-CEC314AD9D16}"/>
              </a:ext>
            </a:extLst>
          </p:cNvPr>
          <p:cNvSpPr>
            <a:spLocks noGrp="1"/>
          </p:cNvSpPr>
          <p:nvPr>
            <p:ph type="title"/>
          </p:nvPr>
        </p:nvSpPr>
        <p:spPr>
          <a:xfrm>
            <a:off x="838200" y="682048"/>
            <a:ext cx="10515600" cy="1248930"/>
          </a:xfrm>
        </p:spPr>
        <p:txBody>
          <a:bodyPr>
            <a:normAutofit fontScale="90000"/>
          </a:bodyPr>
          <a:lstStyle/>
          <a:p>
            <a:pPr algn="ctr"/>
            <a:r>
              <a:rPr lang="en-US" sz="60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REVISED NEW DORM PLANS</a:t>
            </a:r>
            <a:br>
              <a:rPr lang="en-US" sz="5400" b="1" u="sng"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Eric Leath</a:t>
            </a:r>
            <a:endParaRPr lang="en-US" sz="5400" b="1" cap="all"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03BA290-1F14-DE4B-9F2F-72BE72BAC8AD}"/>
              </a:ext>
            </a:extLst>
          </p:cNvPr>
          <p:cNvSpPr>
            <a:spLocks noGrp="1"/>
          </p:cNvSpPr>
          <p:nvPr>
            <p:ph idx="1"/>
          </p:nvPr>
        </p:nvSpPr>
        <p:spPr>
          <a:xfrm>
            <a:off x="1221509" y="1985818"/>
            <a:ext cx="10132291" cy="4315692"/>
          </a:xfrm>
        </p:spPr>
        <p:txBody>
          <a:bodyPr>
            <a:normAutofit/>
          </a:bodyPr>
          <a:lstStyle/>
          <a:p>
            <a:pPr marL="0" indent="0">
              <a:lnSpc>
                <a:spcPct val="100000"/>
              </a:lnSpc>
              <a:spcBef>
                <a:spcPct val="0"/>
              </a:spcBef>
              <a:spcAft>
                <a:spcPts val="600"/>
              </a:spcAft>
              <a:buNone/>
            </a:pPr>
            <a:r>
              <a:rPr lang="en-US" sz="400" dirty="0">
                <a:latin typeface="Times New Roman" panose="02020603050405020304" pitchFamily="18" charset="0"/>
                <a:cs typeface="Times New Roman" panose="02020603050405020304" pitchFamily="18" charset="0"/>
              </a:rPr>
              <a:t>	</a:t>
            </a:r>
          </a:p>
        </p:txBody>
      </p:sp>
      <p:sp>
        <p:nvSpPr>
          <p:cNvPr id="4" name="Slide Number Placeholder 3">
            <a:extLst>
              <a:ext uri="{FF2B5EF4-FFF2-40B4-BE49-F238E27FC236}">
                <a16:creationId xmlns:a16="http://schemas.microsoft.com/office/drawing/2014/main" id="{9A4693E3-36B4-ABCD-3454-29B5C9A1B37A}"/>
              </a:ext>
            </a:extLst>
          </p:cNvPr>
          <p:cNvSpPr>
            <a:spLocks noGrp="1"/>
          </p:cNvSpPr>
          <p:nvPr>
            <p:ph type="sldNum" sz="quarter" idx="12"/>
          </p:nvPr>
        </p:nvSpPr>
        <p:spPr/>
        <p:txBody>
          <a:bodyPr/>
          <a:lstStyle/>
          <a:p>
            <a:fld id="{72B12EFA-18A0-4C86-B9C6-0F2602EEB2C7}" type="slidenum">
              <a:rPr lang="en-US" sz="1800">
                <a:solidFill>
                  <a:schemeClr val="tx1"/>
                </a:solidFill>
              </a:rPr>
              <a:t>7</a:t>
            </a:fld>
            <a:endParaRPr lang="en-US" sz="1800" dirty="0">
              <a:solidFill>
                <a:schemeClr val="tx1"/>
              </a:solidFill>
            </a:endParaRPr>
          </a:p>
        </p:txBody>
      </p:sp>
    </p:spTree>
    <p:extLst>
      <p:ext uri="{BB962C8B-B14F-4D97-AF65-F5344CB8AC3E}">
        <p14:creationId xmlns:p14="http://schemas.microsoft.com/office/powerpoint/2010/main" val="2463719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796637" y="0"/>
            <a:ext cx="10598727" cy="6858000"/>
          </a:xfrm>
          <a:prstGeom prst="rect">
            <a:avLst/>
          </a:prstGeom>
        </p:spPr>
      </p:pic>
      <p:sp>
        <p:nvSpPr>
          <p:cNvPr id="4" name="Text Placeholder 3"/>
          <p:cNvSpPr>
            <a:spLocks noGrp="1"/>
          </p:cNvSpPr>
          <p:nvPr>
            <p:ph type="body" idx="10"/>
          </p:nvPr>
        </p:nvSpPr>
        <p:spPr>
          <a:xfrm>
            <a:off x="1110528" y="296141"/>
            <a:ext cx="1814080" cy="127289"/>
          </a:xfrm>
          <a:prstGeom prst="rect">
            <a:avLst/>
          </a:prstGeom>
          <a:noFill/>
          <a:ln w="0" cmpd="sng">
            <a:noFill/>
            <a:prstDash val="solid"/>
          </a:ln>
        </p:spPr>
        <p:txBody>
          <a:bodyPr vert="horz" lIns="0" tIns="5628" rIns="0" bIns="0" rtlCol="0" anchor="t">
            <a:normAutofit/>
          </a:bodyPr>
          <a:lstStyle/>
          <a:p>
            <a:r>
              <a:rPr lang="en-US" sz="818" b="1" spc="14">
                <a:solidFill>
                  <a:srgbClr val="828689"/>
                </a:solidFill>
                <a:latin typeface="Century Gothic" panose="02020603050405020304" pitchFamily="2"/>
              </a:rPr>
              <a:t>View from Massachusetts Ave NW </a:t>
            </a:r>
          </a:p>
        </p:txBody>
      </p:sp>
      <p:sp>
        <p:nvSpPr>
          <p:cNvPr id="5" name="Text Placeholder 4"/>
          <p:cNvSpPr>
            <a:spLocks noGrp="1"/>
          </p:cNvSpPr>
          <p:nvPr>
            <p:ph type="body" idx="10"/>
          </p:nvPr>
        </p:nvSpPr>
        <p:spPr>
          <a:xfrm>
            <a:off x="1110529" y="435119"/>
            <a:ext cx="434253" cy="127289"/>
          </a:xfrm>
          <a:prstGeom prst="rect">
            <a:avLst/>
          </a:prstGeom>
          <a:noFill/>
          <a:ln w="0" cmpd="sng">
            <a:noFill/>
            <a:prstDash val="solid"/>
          </a:ln>
        </p:spPr>
        <p:txBody>
          <a:bodyPr vert="horz" lIns="0" tIns="5628" rIns="0" bIns="0" rtlCol="0" anchor="t">
            <a:normAutofit/>
          </a:bodyPr>
          <a:lstStyle/>
          <a:p>
            <a:pPr>
              <a:lnSpc>
                <a:spcPts val="955"/>
              </a:lnSpc>
            </a:pPr>
            <a:r>
              <a:rPr lang="en-US" sz="818" b="1" spc="-27">
                <a:solidFill>
                  <a:srgbClr val="828689"/>
                </a:solidFill>
                <a:latin typeface="Century Gothic" panose="02020603050405020304" pitchFamily="2"/>
              </a:rPr>
              <a:t>Summer </a:t>
            </a:r>
          </a:p>
        </p:txBody>
      </p:sp>
      <p:sp>
        <p:nvSpPr>
          <p:cNvPr id="6" name="Text Placeholder 5"/>
          <p:cNvSpPr>
            <a:spLocks noGrp="1"/>
          </p:cNvSpPr>
          <p:nvPr>
            <p:ph type="body" idx="10"/>
          </p:nvPr>
        </p:nvSpPr>
        <p:spPr>
          <a:xfrm>
            <a:off x="5033962" y="6382183"/>
            <a:ext cx="2965739" cy="146339"/>
          </a:xfrm>
          <a:prstGeom prst="rect">
            <a:avLst/>
          </a:prstGeom>
          <a:noFill/>
          <a:ln w="0" cmpd="sng">
            <a:noFill/>
            <a:prstDash val="solid"/>
          </a:ln>
        </p:spPr>
        <p:txBody>
          <a:bodyPr vert="horz" lIns="0" tIns="2598" rIns="0" bIns="0" rtlCol="0" anchor="t">
            <a:normAutofit/>
          </a:bodyPr>
          <a:lstStyle/>
          <a:p>
            <a:pPr>
              <a:lnSpc>
                <a:spcPts val="1023"/>
              </a:lnSpc>
              <a:spcAft>
                <a:spcPts val="133"/>
              </a:spcAft>
            </a:pPr>
            <a:r>
              <a:rPr lang="en-US" sz="750" spc="27">
                <a:solidFill>
                  <a:srgbClr val="828689"/>
                </a:solidFill>
                <a:latin typeface="Tahoma" panose="02020603050405020304" pitchFamily="2"/>
              </a:rPr>
              <a:t>The Wesley Campus Plan: The Standard at Wesley</a:t>
            </a:r>
            <a:r>
              <a:rPr lang="en-US" sz="750" spc="27">
                <a:solidFill>
                  <a:srgbClr val="060908"/>
                </a:solidFill>
                <a:latin typeface="Century Gothic" panose="02020603050405020304" pitchFamily="2"/>
              </a:rPr>
              <a:t> I </a:t>
            </a:r>
            <a:r>
              <a:rPr lang="en-US" sz="750" spc="27">
                <a:solidFill>
                  <a:srgbClr val="060908"/>
                </a:solidFill>
                <a:latin typeface="Tahoma" panose="02020603050405020304" pitchFamily="2"/>
              </a:rPr>
              <a:t>02.11.2025 </a:t>
            </a:r>
          </a:p>
        </p:txBody>
      </p:sp>
      <p:sp>
        <p:nvSpPr>
          <p:cNvPr id="2" name="Slide Number Placeholder 3">
            <a:extLst>
              <a:ext uri="{FF2B5EF4-FFF2-40B4-BE49-F238E27FC236}">
                <a16:creationId xmlns:a16="http://schemas.microsoft.com/office/drawing/2014/main" id="{895594EF-254F-1F32-82F8-132E1313124B}"/>
              </a:ext>
            </a:extLst>
          </p:cNvPr>
          <p:cNvSpPr txBox="1">
            <a:spLocks/>
          </p:cNvSpPr>
          <p:nvPr/>
        </p:nvSpPr>
        <p:spPr>
          <a:xfrm>
            <a:off x="86106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a:pPr algn="r"/>
              <a:t>8</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796637" y="0"/>
            <a:ext cx="10598727" cy="6858000"/>
          </a:xfrm>
          <a:prstGeom prst="rect">
            <a:avLst/>
          </a:prstGeom>
        </p:spPr>
      </p:pic>
      <p:sp>
        <p:nvSpPr>
          <p:cNvPr id="4" name="Text Placeholder 3"/>
          <p:cNvSpPr>
            <a:spLocks noGrp="1"/>
          </p:cNvSpPr>
          <p:nvPr>
            <p:ph type="body" idx="10"/>
          </p:nvPr>
        </p:nvSpPr>
        <p:spPr>
          <a:xfrm>
            <a:off x="1110529" y="296141"/>
            <a:ext cx="1541751" cy="266267"/>
          </a:xfrm>
          <a:prstGeom prst="rect">
            <a:avLst/>
          </a:prstGeom>
          <a:noFill/>
          <a:ln w="0" cmpd="sng">
            <a:noFill/>
            <a:prstDash val="solid"/>
          </a:ln>
        </p:spPr>
        <p:txBody>
          <a:bodyPr vert="horz" lIns="0" tIns="0" rIns="0" bIns="0" rtlCol="0" anchor="t">
            <a:normAutofit/>
          </a:bodyPr>
          <a:lstStyle/>
          <a:p>
            <a:r>
              <a:rPr lang="en-US" sz="818" b="1" u="sng">
                <a:solidFill>
                  <a:srgbClr val="7F878E"/>
                </a:solidFill>
                <a:latin typeface="Century Gothic" panose="02020603050405020304" pitchFamily="2"/>
              </a:rPr>
              <a:t>View from University Ave NW </a:t>
            </a:r>
            <a:r>
              <a:rPr lang="en-US" sz="818" b="1">
                <a:solidFill>
                  <a:srgbClr val="7F878E"/>
                </a:solidFill>
                <a:latin typeface="Century Gothic" panose="02020603050405020304" pitchFamily="2"/>
              </a:rPr>
              <a:t>Summer </a:t>
            </a:r>
          </a:p>
        </p:txBody>
      </p:sp>
      <p:sp>
        <p:nvSpPr>
          <p:cNvPr id="5" name="Text Placeholder 4"/>
          <p:cNvSpPr>
            <a:spLocks noGrp="1"/>
          </p:cNvSpPr>
          <p:nvPr>
            <p:ph type="body" idx="10"/>
          </p:nvPr>
        </p:nvSpPr>
        <p:spPr>
          <a:xfrm>
            <a:off x="5033962" y="6382183"/>
            <a:ext cx="2965739" cy="146339"/>
          </a:xfrm>
          <a:prstGeom prst="rect">
            <a:avLst/>
          </a:prstGeom>
          <a:noFill/>
          <a:ln w="0" cmpd="sng">
            <a:noFill/>
            <a:prstDash val="solid"/>
          </a:ln>
        </p:spPr>
        <p:txBody>
          <a:bodyPr vert="horz" lIns="0" tIns="2598" rIns="0" bIns="0" rtlCol="0" anchor="t">
            <a:normAutofit/>
          </a:bodyPr>
          <a:lstStyle/>
          <a:p>
            <a:pPr>
              <a:spcAft>
                <a:spcPts val="133"/>
              </a:spcAft>
            </a:pPr>
            <a:r>
              <a:rPr lang="en-US" sz="750" spc="27">
                <a:solidFill>
                  <a:srgbClr val="7F878E"/>
                </a:solidFill>
                <a:latin typeface="Tahoma" panose="02020603050405020304" pitchFamily="2"/>
              </a:rPr>
              <a:t>The Wesley Campus Plan: The Standard at Wesley</a:t>
            </a:r>
            <a:r>
              <a:rPr lang="en-US" sz="750" spc="27">
                <a:solidFill>
                  <a:srgbClr val="050B06"/>
                </a:solidFill>
                <a:latin typeface="Century Gothic" panose="02020603050405020304" pitchFamily="2"/>
              </a:rPr>
              <a:t> I </a:t>
            </a:r>
            <a:r>
              <a:rPr lang="en-US" sz="750" spc="27">
                <a:solidFill>
                  <a:srgbClr val="050B06"/>
                </a:solidFill>
                <a:latin typeface="Tahoma" panose="02020603050405020304" pitchFamily="2"/>
              </a:rPr>
              <a:t>02.11.2025 </a:t>
            </a:r>
          </a:p>
        </p:txBody>
      </p:sp>
      <p:sp>
        <p:nvSpPr>
          <p:cNvPr id="2" name="Slide Number Placeholder 3">
            <a:extLst>
              <a:ext uri="{FF2B5EF4-FFF2-40B4-BE49-F238E27FC236}">
                <a16:creationId xmlns:a16="http://schemas.microsoft.com/office/drawing/2014/main" id="{322B56DE-4EE3-A657-630B-80E39606292F}"/>
              </a:ext>
            </a:extLst>
          </p:cNvPr>
          <p:cNvSpPr txBox="1">
            <a:spLocks/>
          </p:cNvSpPr>
          <p:nvPr/>
        </p:nvSpPr>
        <p:spPr>
          <a:xfrm>
            <a:off x="86106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2B12EFA-18A0-4C86-B9C6-0F2602EEB2C7}" type="slidenum">
              <a:rPr lang="en-US" smtClean="0"/>
              <a:pPr algn="r"/>
              <a:t>9</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Uigh" typeface="Microsoft Uighur"/>
        <a:font script="Beng" typeface="Vrinda"/>
        <a:font script="Thai" typeface="Angsana New"/>
        <a:font script="Syre" typeface="Estrangelo Edessa"/>
        <a:font script="Syrj" typeface="Estrangelo Edessa"/>
        <a:font script="Mlym" typeface="Kartika"/>
        <a:font script="Nkoo" typeface="Ebrima"/>
        <a:font script="Yiii" typeface="Microsoft Yi Baiti"/>
        <a:font script="Cher" typeface="Plantagenet Cherokee"/>
        <a:font script="Orya" typeface="Kalinga"/>
        <a:font script="Geor" typeface="Sylfaen"/>
        <a:font script="Gujr" typeface="Shruti"/>
        <a:font script="Viet" typeface="Times New Roman"/>
        <a:font script="Tale" typeface="Microsoft Tai Le"/>
        <a:font script="Arab" typeface="Times New Roman"/>
        <a:font script="Hebr" typeface="Times New Roman"/>
        <a:font script="Bopo" typeface="Microsoft JhengHei"/>
        <a:font script="Telu" typeface="Gautami"/>
        <a:font script="Ethi" typeface="Nyala"/>
        <a:font script="Lisu" typeface="Segoe UI"/>
        <a:font script="Jpan" typeface="游ゴシック Light"/>
        <a:font script="Sora" typeface="Nirmala UI"/>
        <a:font script="Talu" typeface="Microsoft New Tai Lue"/>
        <a:font script="Armn" typeface="Arial"/>
        <a:font script="Sinh" typeface="Iskoola Pota"/>
        <a:font script="Taml" typeface="Latha"/>
        <a:font script="Tfng" typeface="Ebrima"/>
        <a:font script="Syrn" typeface="Estrangelo Edessa"/>
        <a:font script="Deva" typeface="Mangal"/>
        <a:font script="Knda" typeface="Tunga"/>
        <a:font script="Tibt" typeface="Microsoft Himalaya"/>
        <a:font script="Khmr" typeface="MoolBoran"/>
        <a:font script="Mymr" typeface="Myanmar Text"/>
        <a:font script="Olck" typeface="Nirmala UI"/>
        <a:font script="Bugi" typeface="Leelawadee UI"/>
        <a:font script="Java" typeface="Javanese Text"/>
        <a:font script="Hant" typeface="新細明體"/>
        <a:font script="Laoo" typeface="DokChampa"/>
        <a:font script="Mong" typeface="Mongolian Baiti"/>
        <a:font script="Hans" typeface="等线 Light"/>
        <a:font script="Phag" typeface="Phagspa"/>
        <a:font script="Guru" typeface="Raavi"/>
        <a:font script="Osma" typeface="Ebrima"/>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Syre" typeface="Estrangelo Edessa"/>
        <a:font script="Syrj" typeface="Estrangelo Edessa"/>
        <a:font script="Mlym" typeface="Kartika"/>
        <a:font script="Nkoo" typeface="Ebrima"/>
        <a:font script="Yiii" typeface="Microsoft Yi Baiti"/>
        <a:font script="Cher" typeface="Plantagenet Cherokee"/>
        <a:font script="Orya" typeface="Kalinga"/>
        <a:font script="Geor" typeface="Sylfaen"/>
        <a:font script="Gujr" typeface="Shruti"/>
        <a:font script="Viet" typeface="Arial"/>
        <a:font script="Tale" typeface="Microsoft Tai Le"/>
        <a:font script="Arab" typeface="Arial"/>
        <a:font script="Hebr" typeface="Arial"/>
        <a:font script="Bopo" typeface="Microsoft JhengHei"/>
        <a:font script="Telu" typeface="Gautami"/>
        <a:font script="Ethi" typeface="Nyala"/>
        <a:font script="Lisu" typeface="Segoe UI"/>
        <a:font script="Jpan" typeface="游ゴシック"/>
        <a:font script="Sora" typeface="Nirmala UI"/>
        <a:font script="Talu" typeface="Microsoft New Tai Lue"/>
        <a:font script="Armn" typeface="Arial"/>
        <a:font script="Sinh" typeface="Iskoola Pota"/>
        <a:font script="Taml" typeface="Latha"/>
        <a:font script="Tfng" typeface="Ebrima"/>
        <a:font script="Syrn" typeface="Estrangelo Edessa"/>
        <a:font script="Deva" typeface="Mangal"/>
        <a:font script="Knda" typeface="Tunga"/>
        <a:font script="Tibt" typeface="Microsoft Himalaya"/>
        <a:font script="Khmr" typeface="DaunPenh"/>
        <a:font script="Mymr" typeface="Myanmar Text"/>
        <a:font script="Olck" typeface="Nirmala UI"/>
        <a:font script="Bugi" typeface="Leelawadee UI"/>
        <a:font script="Java" typeface="Javanese Text"/>
        <a:font script="Hant" typeface="新細明體"/>
        <a:font script="Laoo" typeface="DokChampa"/>
        <a:font script="Mong" typeface="Mongolian Baiti"/>
        <a:font script="Hans" typeface="等线"/>
        <a:font script="Phag" typeface="Phagspa"/>
        <a:font script="Guru" typeface="Raavi"/>
        <a:font script="Osma" typeface="Ebrima"/>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2531</TotalTime>
  <Words>3432</Words>
  <Application>Microsoft Office PowerPoint</Application>
  <PresentationFormat>Widescreen</PresentationFormat>
  <Paragraphs>607</Paragraphs>
  <Slides>40</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40</vt:i4>
      </vt:variant>
    </vt:vector>
  </HeadingPairs>
  <TitlesOfParts>
    <vt:vector size="51" baseType="lpstr">
      <vt:lpstr>Arial</vt:lpstr>
      <vt:lpstr>Arial Narrow</vt:lpstr>
      <vt:lpstr>Bookman Old Style</vt:lpstr>
      <vt:lpstr>Calibri</vt:lpstr>
      <vt:lpstr>Calibri Light</vt:lpstr>
      <vt:lpstr>Century Gothic</vt:lpstr>
      <vt:lpstr>Tahoma</vt:lpstr>
      <vt:lpstr>Times New Roman</vt:lpstr>
      <vt:lpstr>2_Office Theme</vt:lpstr>
      <vt:lpstr>1_Office Theme</vt:lpstr>
      <vt:lpstr>default layout</vt:lpstr>
      <vt:lpstr>                                                                                                      Thrive in Place          Campus Plan (2025-2035) Z.C. Case No. 23-08(1) CLC – February 20, 2025    www.wesleyseminary.edu/wesley-masterplan-updates</vt:lpstr>
      <vt:lpstr>introduction</vt:lpstr>
      <vt:lpstr>WELCOME Rev. McAllister-Wilson</vt:lpstr>
      <vt:lpstr>PROCEDURAL UPDATE Patrick Brown</vt:lpstr>
      <vt:lpstr>CAMPUS PLAN UPDATE Patrick Brown</vt:lpstr>
      <vt:lpstr>REVISED NEW DORM PLANS Eric Leath</vt:lpstr>
      <vt:lpstr>REVISED NEW DORM PLANS Eric Leath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Administration/ maintenance Building  Stephen Karcha</vt:lpstr>
      <vt:lpstr>Green Open Space Stephen Karcha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Transportation UPDATE William Zeid</vt:lpstr>
      <vt:lpstr>Summary Housing and  Parking Analysis</vt:lpstr>
      <vt:lpstr>WARD 3  Inclusionary Zoning Fund  Patrick Brown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Wesley Theological Seminary</dc:title>
  <dc:creator>Stephen Karcha</dc:creator>
  <cp:lastModifiedBy>Greenstein DeLorme &amp; Luchs</cp:lastModifiedBy>
  <cp:revision>144</cp:revision>
  <cp:lastPrinted>2025-02-20T19:36:32Z</cp:lastPrinted>
  <dcterms:created xsi:type="dcterms:W3CDTF">1900-01-01T00:00:00Z</dcterms:created>
  <dcterms:modified xsi:type="dcterms:W3CDTF">2025-02-20T20:44:51Z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dDocumentId">
    <vt:lpwstr>4936-4162-9469</vt:lpwstr>
  </property>
</Properties>
</file>