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73" r:id="rId2"/>
  </p:sldMasterIdLst>
  <p:notesMasterIdLst>
    <p:notesMasterId r:id="rId18"/>
  </p:notesMasterIdLst>
  <p:sldIdLst>
    <p:sldId id="256" r:id="rId3"/>
    <p:sldId id="262" r:id="rId4"/>
    <p:sldId id="277" r:id="rId5"/>
    <p:sldId id="259" r:id="rId6"/>
    <p:sldId id="275" r:id="rId7"/>
    <p:sldId id="308" r:id="rId8"/>
    <p:sldId id="267" r:id="rId9"/>
    <p:sldId id="268" r:id="rId10"/>
    <p:sldId id="271" r:id="rId11"/>
    <p:sldId id="290" r:id="rId12"/>
    <p:sldId id="291" r:id="rId13"/>
    <p:sldId id="294" r:id="rId14"/>
    <p:sldId id="297" r:id="rId15"/>
    <p:sldId id="299" r:id="rId16"/>
    <p:sldId id="312" r:id="rId17"/>
  </p:sldIdLst>
  <p:sldSz cx="12192000" cy="6858000"/>
  <p:notesSz cx="7010400" cy="9223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8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FF737BC9-1C36-41A8-B0D5-43DC14EECA4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4F2D3243-CDA6-4293-9EAC-1C8CE544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6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8BBC-F6B6-47AD-8422-60CD1723229C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3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EDA2-9C08-46D5-BA14-81FC9C2C5FDA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0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17BD8-53A9-43C8-82A5-373B4C68915C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3ED67BCC-4586-4C51-9639-E8A067D5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76" y="2875002"/>
            <a:ext cx="10185845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rgbClr val="00693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1E1D8-AAEF-4D28-9981-CCE82070A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210800" y="6301765"/>
            <a:ext cx="1762383" cy="40318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87B3B-B7BE-4E11-B3D6-8538A341CF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165" y="6400800"/>
            <a:ext cx="2730835" cy="276999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z="18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3EE339-7297-4DEB-984B-663AD738E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190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 #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561657F-C191-4535-9F52-1F18839BBF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3187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X/XX/2020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1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3076" y="524678"/>
            <a:ext cx="10185845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rgbClr val="00693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0303" y="1497650"/>
            <a:ext cx="11571392" cy="276999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65ABE63-829F-4D70-8A3B-1251E567A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165" y="6400800"/>
            <a:ext cx="2730835" cy="276999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z="18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C1A9B-6F59-499C-9B04-DE10DF58A2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190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 #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226C367-E319-4D4D-9927-9FEC91E91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3187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X/XX/2020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4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EED3E292-9658-4591-9DB6-89D38CAE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76" y="524678"/>
            <a:ext cx="10185845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rgbClr val="00693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D6FFC-2432-4236-9486-AB7F9A225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165" y="6400800"/>
            <a:ext cx="2730835" cy="276999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z="18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1FC5D38-92C6-4776-BB8E-3741206C9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190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 #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DCCFBC6-C0FC-4698-8B67-64ECC66046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3187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X/XX/2020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44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08CD59BD-6BDB-49A3-88F6-5E5CC8D0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76" y="524678"/>
            <a:ext cx="10185845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0" i="0">
                <a:solidFill>
                  <a:srgbClr val="006937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B06BDE1-ABBB-45A9-8A3F-01C505C0B5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165" y="6400800"/>
            <a:ext cx="2730835" cy="276999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z="18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B82364B-A825-460D-A820-AB2AB32F5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190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 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D5619-10A2-4DF5-B461-53A38B17EE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3187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X/XX/2020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36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477A23-7F67-420E-8E87-70BECEBBFF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165" y="6400800"/>
            <a:ext cx="2730835" cy="276999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 sz="1800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Presentation</a:t>
            </a:r>
            <a:endParaRPr lang="en-US" sz="1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6BC5D41-37A3-4746-AA2E-361FC7EBF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5190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pPr algn="ctr"/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 #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4DD94A3-A06C-4EA5-8417-4E982B9ACB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3187" y="6400800"/>
            <a:ext cx="1441615" cy="276999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X/XX/2020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2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4E5A-0852-442A-875E-FEBBF90518F6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72FAE-D386-4C27-BA89-6F74AC6D8429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4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7B2C-5627-47FB-98C3-108F9766B9A1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1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2D5A-18BA-4C8B-8CB5-95EE34319C8A}" type="datetime1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67C0-6771-4449-BBAA-5738016FCEDA}" type="datetime1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8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2C77-6D0C-4CA0-BB88-70BE7C6F943F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4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E09E-30C1-4026-8588-A132FB207C0E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3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B6C6-B12A-44BA-ADA7-1102FE1F4EB1}" type="datetime1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0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8915A-D4B4-40EF-9EF7-B4A19206E29C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12EFA-18A0-4C86-B9C6-0F2602EEB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4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6799423"/>
            <a:ext cx="12192000" cy="58579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6937"/>
          </a:solidFill>
        </p:spPr>
        <p:txBody>
          <a:bodyPr wrap="square" lIns="0" tIns="0" rIns="0" bIns="0" rtlCol="0"/>
          <a:lstStyle/>
          <a:p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22155" y="457201"/>
            <a:ext cx="614768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0303" y="1497649"/>
            <a:ext cx="11571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287AE-EDF9-49B9-BF53-F68B53B825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210800" y="6301765"/>
            <a:ext cx="1762383" cy="4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ctr">
        <a:defRPr sz="3800">
          <a:solidFill>
            <a:srgbClr val="00693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7A97E-98E3-49B9-93B2-2FF582E40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09" y="5030394"/>
            <a:ext cx="5019692" cy="1083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kern="1200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Wesley Theological Seminary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D80C0-1A71-4F09-A6FA-A31615B6D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9" r="1" b="1"/>
          <a:stretch>
            <a:fillRect/>
          </a:stretch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A96C2-21ED-40EE-9735-B36C1617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6" r="1" b="1"/>
          <a:stretch>
            <a:fillRect/>
          </a:stretch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48" name="Group 4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AF35CCC-81E6-4DAA-B9CB-67411AC29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2125" y="4870190"/>
            <a:ext cx="5796793" cy="1403774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Proposed Campus Plan 2021</a:t>
            </a:r>
            <a:br>
              <a:rPr lang="en-US" sz="2200" b="1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ANC 3D Meeting</a:t>
            </a:r>
            <a:br>
              <a:rPr lang="en-US" sz="2200" b="1" dirty="0">
                <a:solidFill>
                  <a:schemeClr val="bg1">
                    <a:alpha val="80000"/>
                  </a:schemeClr>
                </a:solidFill>
              </a:rPr>
            </a:b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November 3, 2021</a:t>
            </a:r>
          </a:p>
          <a:p>
            <a:pPr algn="l">
              <a:spcBef>
                <a:spcPct val="0"/>
              </a:spcBef>
            </a:pPr>
            <a:r>
              <a:rPr lang="en-US" sz="1800" b="1" dirty="0">
                <a:solidFill>
                  <a:srgbClr val="FF0000">
                    <a:alpha val="80000"/>
                  </a:srgbClr>
                </a:solidFill>
              </a:rPr>
              <a:t>www.wesleyseminary.edu/wesley-master-plan-updates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8389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76B2DE-7C63-4BB9-A927-B00C76EF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99DE5-6D76-4108-972E-6B9AE07C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9872" y="217283"/>
            <a:ext cx="10029143" cy="62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962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FED978-300A-400E-A927-C561F83A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331D1-27B8-4416-AD94-13B8B50A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6416" y="285548"/>
            <a:ext cx="9945986" cy="62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588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2C469-3D18-4D6A-8F3D-B6D10D69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5AA06-DB21-4B70-A3A0-843AADA7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3625" y="323661"/>
            <a:ext cx="9917896" cy="62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889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4741F-D3F0-4946-9D01-820794EF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5D39A-1EA4-4E41-AB6B-33134393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7479" y="335327"/>
            <a:ext cx="9739107" cy="61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290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9DB10-6629-4F27-9C32-931BB719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C836C-73BB-4BE5-9F98-208E8336B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9790" y="259209"/>
            <a:ext cx="9836086" cy="62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9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3EDD-24DA-420F-9851-3B62CA99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cap="all">
                <a:latin typeface="Times New Roman" panose="02020603050405020304" pitchFamily="18" charset="0"/>
                <a:cs typeface="Times New Roman" panose="02020603050405020304" pitchFamily="18" charset="0"/>
              </a:rPr>
              <a:t>Traffic Update</a:t>
            </a:r>
            <a:endParaRPr lang="en-US" sz="6000" b="1" u="sng" cap="al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5C04-F3AD-450E-9BA1-76F9C72D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12" y="1690687"/>
            <a:ext cx="10802470" cy="448627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- Limit University Avenue Access.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Restrict University Avenue Exit.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No Left Turn From University Avenue Exit.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Right Turn Only From Massachusetts Avenue Exit.</a:t>
            </a:r>
          </a:p>
          <a:p>
            <a:pPr marL="341313" indent="-341313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6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 Off Peak Left Turn onto Massachusetts Avenue.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245B0-D60F-4879-902E-7283F0F8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3058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3EDD-24DA-420F-9851-3B62CA99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91"/>
            <a:ext cx="10515600" cy="1324946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cap="all">
                <a:latin typeface="Times New Roman" panose="02020603050405020304" pitchFamily="18" charset="0"/>
                <a:cs typeface="Times New Roman" panose="02020603050405020304" pitchFamily="18" charset="0"/>
              </a:rPr>
              <a:t>Elements of Campus Plan</a:t>
            </a:r>
            <a:endParaRPr lang="en-US" b="1" u="sng" cap="al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5C04-F3AD-450E-9BA1-76F9C72D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2988"/>
            <a:ext cx="10515600" cy="495748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Demolish Old President’s House and Restore Site with Landscaping.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Demolish Carroll and Straughn Halls and Surface Parking Lot.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New Student Housing for Wesley and AU.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New Residential Style/Scale Admin/Faculty/Maintenance building.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No Development of University Avenue Residential Lots.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Maintain “Hill Top” Campus.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Maintain and Enhance Green Buffer Zone on University Avenue and Massachusetts Avenue.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263,000 Square Feet of Unused Gross Floor Area.</a:t>
            </a:r>
          </a:p>
          <a:p>
            <a:pPr marL="341313" indent="-341313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8800">
                <a:latin typeface="Times New Roman" panose="02020603050405020304" pitchFamily="18" charset="0"/>
                <a:cs typeface="Times New Roman" panose="02020603050405020304" pitchFamily="18" charset="0"/>
              </a:rPr>
              <a:t>Community Playground and other Potential Enhancements.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217B7-788C-4263-83A2-BCEDAE6E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248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BAC49-4738-4696-A47D-686C3847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36CB5D-27A2-4735-B5EE-3D4E58A7B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1508" y="263105"/>
            <a:ext cx="9407917" cy="6174727"/>
          </a:xfrm>
        </p:spPr>
      </p:pic>
    </p:spTree>
    <p:extLst>
      <p:ext uri="{BB962C8B-B14F-4D97-AF65-F5344CB8AC3E}">
        <p14:creationId xmlns:p14="http://schemas.microsoft.com/office/powerpoint/2010/main" val="81318530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3EDD-24DA-420F-9851-3B62CA99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66"/>
            <a:ext cx="10515600" cy="1212980"/>
          </a:xfrm>
        </p:spPr>
        <p:txBody>
          <a:bodyPr>
            <a:normAutofit/>
          </a:bodyPr>
          <a:lstStyle/>
          <a:p>
            <a:pPr algn="ctr"/>
            <a:r>
              <a:rPr lang="en-US" b="1" u="sng" cap="all">
                <a:latin typeface="Times New Roman" panose="02020603050405020304" pitchFamily="18" charset="0"/>
                <a:cs typeface="Times New Roman" panose="02020603050405020304" pitchFamily="18" charset="0"/>
              </a:rPr>
              <a:t>Green Area Community Buffer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5C04-F3AD-450E-9BA1-76F9C72D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246"/>
            <a:ext cx="10515600" cy="4730718"/>
          </a:xfrm>
        </p:spPr>
        <p:txBody>
          <a:bodyPr>
            <a:noAutofit/>
          </a:bodyPr>
          <a:lstStyle/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Demolish Old President’s House.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Remove Driveway, Curb Cut and Parking Lot.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Replace with Landscaping Green Open Space.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105-171 ft. to the University Avenue East Curb.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139-205 ft. to the University Avenue West Curb.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300 ft. from New Dormitory to University Avenue East Curb.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55 % of Campus Area Green Open Space.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210,000 Square Feet of Green Open Space.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Green Area Ratio Exceeds Requirements.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91DD7-4257-4477-9144-97DBAA27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152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13345E-0852-4971-AD59-DE75A952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FA00C6-30AF-49DA-BDF5-2C635DDF5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05150" y="214797"/>
            <a:ext cx="6981700" cy="6428406"/>
          </a:xfrm>
        </p:spPr>
      </p:pic>
    </p:spTree>
    <p:extLst>
      <p:ext uri="{BB962C8B-B14F-4D97-AF65-F5344CB8AC3E}">
        <p14:creationId xmlns:p14="http://schemas.microsoft.com/office/powerpoint/2010/main" val="363390453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EE9C6-9E29-4D2D-90D5-1338A034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16AFE-2992-43C3-9A6B-76F28610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9790" y="161978"/>
            <a:ext cx="9609941" cy="63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2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032BA1-AFE3-48BD-AA88-D1782BF31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970" y="136525"/>
            <a:ext cx="9420213" cy="6371851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E3AB4D-10A2-4E1C-8304-DCC89C90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1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EB10C8-B09D-4D17-A0E2-AA0B46C04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208582"/>
            <a:ext cx="9332259" cy="6314774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564BE0-2213-4A40-BEB9-669A6535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3EDD-24DA-420F-9851-3B62CA99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258"/>
            <a:ext cx="10515600" cy="1047498"/>
          </a:xfrm>
        </p:spPr>
        <p:txBody>
          <a:bodyPr>
            <a:normAutofit/>
          </a:bodyPr>
          <a:lstStyle/>
          <a:p>
            <a:pPr algn="ctr"/>
            <a:r>
              <a:rPr lang="en-US" b="1" u="sng" cap="all">
                <a:latin typeface="Times New Roman" panose="02020603050405020304" pitchFamily="18" charset="0"/>
                <a:cs typeface="Times New Roman" panose="02020603050405020304" pitchFamily="18" charset="0"/>
              </a:rPr>
              <a:t>Proposed Student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5C04-F3AD-450E-9BA1-76F9C72D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460"/>
            <a:ext cx="10515600" cy="4769504"/>
          </a:xfrm>
        </p:spPr>
        <p:txBody>
          <a:bodyPr>
            <a:noAutofit/>
          </a:bodyPr>
          <a:lstStyle/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For Wesley and AU Students ONLY.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7 Stories, plus Penthouse.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75 Feet, 8 Inches in Height.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679 Beds (Net 589 New Campus Beds).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Top Level Setbacks to Decrease Visibility from University Avenue.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219 Units Configured in 1, 2, 3, 4, and 5 Bedroom Units.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Dormitory Design, Amenities and Operations.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Levels of Parking with between 300-350 Spaces (including 105 Wesley Replacement Spaces).</a:t>
            </a:r>
          </a:p>
          <a:p>
            <a:pPr marL="344488" indent="-344488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2758-B388-4002-9671-EE33EB8B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12EFA-18A0-4C86-B9C6-0F2602EEB2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1605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游ゴシック Light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等线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游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等线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elu" typeface="Gautami"/>
        <a:font script="Ethi" typeface="Nyala"/>
        <a:font script="Lisu" typeface="Segoe UI"/>
        <a:font script="Jpan" typeface="游ゴシック Light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 Light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elu" typeface="Gautami"/>
        <a:font script="Ethi" typeface="Nyala"/>
        <a:font script="Lisu" typeface="Segoe UI"/>
        <a:font script="Jpan" typeface="游ゴシック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337</Words>
  <Application>Microsoft Office PowerPoint</Application>
  <PresentationFormat>Widescreen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2_Office Theme</vt:lpstr>
      <vt:lpstr>The Wesley Theological Seminary</vt:lpstr>
      <vt:lpstr>Elements of Campus Plan</vt:lpstr>
      <vt:lpstr>PowerPoint Presentation</vt:lpstr>
      <vt:lpstr>Green Area Community Buffer</vt:lpstr>
      <vt:lpstr>PowerPoint Presentation</vt:lpstr>
      <vt:lpstr>PowerPoint Presentation</vt:lpstr>
      <vt:lpstr>PowerPoint Presentation</vt:lpstr>
      <vt:lpstr>PowerPoint Presentation</vt:lpstr>
      <vt:lpstr>Proposed Student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Traffic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Wesley Theological Seminary</dc:title>
  <dc:creator/>
  <cp:lastModifiedBy>Stephen Karcha</cp:lastModifiedBy>
  <cp:revision>5</cp:revision>
  <cp:lastPrinted>1900-01-01T00:00:00Z</cp:lastPrinted>
  <dcterms:created xsi:type="dcterms:W3CDTF">1900-01-01T00:00:00Z</dcterms:created>
  <dcterms:modified xsi:type="dcterms:W3CDTF">2021-10-28T22:20:44Z</dcterms:modified>
</cp:coreProperties>
</file>